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4" r:id="rId1"/>
  </p:sldMasterIdLst>
  <p:sldIdLst>
    <p:sldId id="257" r:id="rId2"/>
    <p:sldId id="258" r:id="rId3"/>
    <p:sldId id="306" r:id="rId4"/>
    <p:sldId id="292" r:id="rId5"/>
    <p:sldId id="449" r:id="rId6"/>
    <p:sldId id="450" r:id="rId7"/>
    <p:sldId id="310" r:id="rId8"/>
    <p:sldId id="451" r:id="rId9"/>
    <p:sldId id="414" r:id="rId10"/>
    <p:sldId id="311" r:id="rId11"/>
    <p:sldId id="431" r:id="rId12"/>
    <p:sldId id="358" r:id="rId13"/>
    <p:sldId id="316" r:id="rId14"/>
    <p:sldId id="359" r:id="rId15"/>
    <p:sldId id="360" r:id="rId16"/>
    <p:sldId id="361" r:id="rId17"/>
    <p:sldId id="403" r:id="rId18"/>
    <p:sldId id="363" r:id="rId19"/>
    <p:sldId id="366" r:id="rId20"/>
    <p:sldId id="367" r:id="rId21"/>
    <p:sldId id="370" r:id="rId22"/>
    <p:sldId id="371" r:id="rId23"/>
    <p:sldId id="372" r:id="rId24"/>
    <p:sldId id="317" r:id="rId25"/>
    <p:sldId id="421" r:id="rId26"/>
    <p:sldId id="447" r:id="rId27"/>
    <p:sldId id="423" r:id="rId28"/>
    <p:sldId id="424" r:id="rId29"/>
    <p:sldId id="425" r:id="rId30"/>
    <p:sldId id="426" r:id="rId31"/>
    <p:sldId id="427" r:id="rId32"/>
    <p:sldId id="452" r:id="rId33"/>
    <p:sldId id="413" r:id="rId34"/>
    <p:sldId id="334" r:id="rId35"/>
    <p:sldId id="352" r:id="rId36"/>
    <p:sldId id="318" r:id="rId37"/>
    <p:sldId id="336" r:id="rId38"/>
    <p:sldId id="338" r:id="rId39"/>
    <p:sldId id="337" r:id="rId40"/>
    <p:sldId id="428" r:id="rId41"/>
    <p:sldId id="339" r:id="rId42"/>
    <p:sldId id="343" r:id="rId43"/>
    <p:sldId id="383" r:id="rId44"/>
    <p:sldId id="385" r:id="rId45"/>
    <p:sldId id="429" r:id="rId46"/>
    <p:sldId id="388" r:id="rId47"/>
    <p:sldId id="342" r:id="rId48"/>
    <p:sldId id="350" r:id="rId49"/>
    <p:sldId id="351" r:id="rId50"/>
    <p:sldId id="412" r:id="rId51"/>
    <p:sldId id="353" r:id="rId52"/>
    <p:sldId id="354" r:id="rId53"/>
    <p:sldId id="453" r:id="rId5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E57CB56-3E06-4FE3-BD91-62015B2B4D29}" v="209" dt="2019-04-23T02:02:09.989"/>
  </p1510:revLst>
</p1510:revInfo>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Estilo claro 2 - Acento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4" d="100"/>
          <a:sy n="74" d="100"/>
        </p:scale>
        <p:origin x="-582" y="-90"/>
      </p:cViewPr>
      <p:guideLst>
        <p:guide orient="horz" pos="2160"/>
        <p:guide pos="384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79"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80" Type="http://schemas.microsoft.com/office/2016/11/relationships/changesInfo" Target="changesInfos/changesInfo1.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therine Diaz Ferro" userId="b499b712086a505b" providerId="LiveId" clId="{CE57CB56-3E06-4FE3-BD91-62015B2B4D29}"/>
    <pc:docChg chg="undo custSel mod addSld delSld modSld">
      <pc:chgData name="Catherine Diaz Ferro" userId="b499b712086a505b" providerId="LiveId" clId="{CE57CB56-3E06-4FE3-BD91-62015B2B4D29}" dt="2019-04-23T02:15:40.692" v="6889" actId="20577"/>
      <pc:docMkLst>
        <pc:docMk/>
      </pc:docMkLst>
      <pc:sldChg chg="modSp">
        <pc:chgData name="Catherine Diaz Ferro" userId="b499b712086a505b" providerId="LiveId" clId="{CE57CB56-3E06-4FE3-BD91-62015B2B4D29}" dt="2019-04-21T01:14:46.034" v="1539" actId="20577"/>
        <pc:sldMkLst>
          <pc:docMk/>
          <pc:sldMk cId="134285882" sldId="257"/>
        </pc:sldMkLst>
        <pc:spChg chg="mod">
          <ac:chgData name="Catherine Diaz Ferro" userId="b499b712086a505b" providerId="LiveId" clId="{CE57CB56-3E06-4FE3-BD91-62015B2B4D29}" dt="2019-04-21T01:14:46.034" v="1539" actId="20577"/>
          <ac:spMkLst>
            <pc:docMk/>
            <pc:sldMk cId="134285882" sldId="257"/>
            <ac:spMk id="3" creationId="{00000000-0000-0000-0000-000000000000}"/>
          </ac:spMkLst>
        </pc:spChg>
      </pc:sldChg>
      <pc:sldChg chg="modSp">
        <pc:chgData name="Catherine Diaz Ferro" userId="b499b712086a505b" providerId="LiveId" clId="{CE57CB56-3E06-4FE3-BD91-62015B2B4D29}" dt="2019-04-21T16:24:30.989" v="2677" actId="20577"/>
        <pc:sldMkLst>
          <pc:docMk/>
          <pc:sldMk cId="739114901" sldId="258"/>
        </pc:sldMkLst>
        <pc:spChg chg="mod">
          <ac:chgData name="Catherine Diaz Ferro" userId="b499b712086a505b" providerId="LiveId" clId="{CE57CB56-3E06-4FE3-BD91-62015B2B4D29}" dt="2019-04-21T16:24:30.989" v="2677" actId="20577"/>
          <ac:spMkLst>
            <pc:docMk/>
            <pc:sldMk cId="739114901" sldId="258"/>
            <ac:spMk id="4" creationId="{60CE55EE-4732-449E-AD4C-60684D0BB2BA}"/>
          </ac:spMkLst>
        </pc:spChg>
      </pc:sldChg>
      <pc:sldChg chg="modSp">
        <pc:chgData name="Catherine Diaz Ferro" userId="b499b712086a505b" providerId="LiveId" clId="{CE57CB56-3E06-4FE3-BD91-62015B2B4D29}" dt="2019-04-23T02:01:58.041" v="5476" actId="20578"/>
        <pc:sldMkLst>
          <pc:docMk/>
          <pc:sldMk cId="3505119862" sldId="306"/>
        </pc:sldMkLst>
        <pc:spChg chg="mod">
          <ac:chgData name="Catherine Diaz Ferro" userId="b499b712086a505b" providerId="LiveId" clId="{CE57CB56-3E06-4FE3-BD91-62015B2B4D29}" dt="2019-04-23T02:01:58.041" v="5476" actId="20578"/>
          <ac:spMkLst>
            <pc:docMk/>
            <pc:sldMk cId="3505119862" sldId="306"/>
            <ac:spMk id="2" creationId="{00000000-0000-0000-0000-000000000000}"/>
          </ac:spMkLst>
        </pc:spChg>
      </pc:sldChg>
      <pc:sldChg chg="modSp">
        <pc:chgData name="Catherine Diaz Ferro" userId="b499b712086a505b" providerId="LiveId" clId="{CE57CB56-3E06-4FE3-BD91-62015B2B4D29}" dt="2019-04-23T02:14:10.753" v="6793" actId="20577"/>
        <pc:sldMkLst>
          <pc:docMk/>
          <pc:sldMk cId="3925206083" sldId="310"/>
        </pc:sldMkLst>
        <pc:spChg chg="mod">
          <ac:chgData name="Catherine Diaz Ferro" userId="b499b712086a505b" providerId="LiveId" clId="{CE57CB56-3E06-4FE3-BD91-62015B2B4D29}" dt="2019-04-21T18:23:44.607" v="4376" actId="20577"/>
          <ac:spMkLst>
            <pc:docMk/>
            <pc:sldMk cId="3925206083" sldId="310"/>
            <ac:spMk id="2" creationId="{00000000-0000-0000-0000-000000000000}"/>
          </ac:spMkLst>
        </pc:spChg>
        <pc:spChg chg="mod">
          <ac:chgData name="Catherine Diaz Ferro" userId="b499b712086a505b" providerId="LiveId" clId="{CE57CB56-3E06-4FE3-BD91-62015B2B4D29}" dt="2019-04-23T02:14:10.753" v="6793" actId="20577"/>
          <ac:spMkLst>
            <pc:docMk/>
            <pc:sldMk cId="3925206083" sldId="310"/>
            <ac:spMk id="3" creationId="{00000000-0000-0000-0000-000000000000}"/>
          </ac:spMkLst>
        </pc:spChg>
      </pc:sldChg>
      <pc:sldChg chg="modSp">
        <pc:chgData name="Catherine Diaz Ferro" userId="b499b712086a505b" providerId="LiveId" clId="{CE57CB56-3E06-4FE3-BD91-62015B2B4D29}" dt="2019-04-23T02:14:38.527" v="6805" actId="20577"/>
        <pc:sldMkLst>
          <pc:docMk/>
          <pc:sldMk cId="4212812527" sldId="311"/>
        </pc:sldMkLst>
        <pc:spChg chg="mod">
          <ac:chgData name="Catherine Diaz Ferro" userId="b499b712086a505b" providerId="LiveId" clId="{CE57CB56-3E06-4FE3-BD91-62015B2B4D29}" dt="2019-04-23T02:14:38.527" v="6805" actId="20577"/>
          <ac:spMkLst>
            <pc:docMk/>
            <pc:sldMk cId="4212812527" sldId="311"/>
            <ac:spMk id="2" creationId="{00000000-0000-0000-0000-000000000000}"/>
          </ac:spMkLst>
        </pc:spChg>
      </pc:sldChg>
      <pc:sldChg chg="addSp modSp">
        <pc:chgData name="Catherine Diaz Ferro" userId="b499b712086a505b" providerId="LiveId" clId="{CE57CB56-3E06-4FE3-BD91-62015B2B4D29}" dt="2019-04-22T01:48:55.571" v="4599" actId="1076"/>
        <pc:sldMkLst>
          <pc:docMk/>
          <pc:sldMk cId="3268085175" sldId="312"/>
        </pc:sldMkLst>
        <pc:spChg chg="add mod">
          <ac:chgData name="Catherine Diaz Ferro" userId="b499b712086a505b" providerId="LiveId" clId="{CE57CB56-3E06-4FE3-BD91-62015B2B4D29}" dt="2019-04-22T01:48:55.571" v="4599" actId="1076"/>
          <ac:spMkLst>
            <pc:docMk/>
            <pc:sldMk cId="3268085175" sldId="312"/>
            <ac:spMk id="6" creationId="{FAE93BF9-348C-428E-B8EC-260019D7C7BB}"/>
          </ac:spMkLst>
        </pc:spChg>
      </pc:sldChg>
      <pc:sldChg chg="addSp modSp mod setBg">
        <pc:chgData name="Catherine Diaz Ferro" userId="b499b712086a505b" providerId="LiveId" clId="{CE57CB56-3E06-4FE3-BD91-62015B2B4D29}" dt="2019-04-23T02:15:00.948" v="6838" actId="20577"/>
        <pc:sldMkLst>
          <pc:docMk/>
          <pc:sldMk cId="2307343704" sldId="316"/>
        </pc:sldMkLst>
        <pc:spChg chg="mod">
          <ac:chgData name="Catherine Diaz Ferro" userId="b499b712086a505b" providerId="LiveId" clId="{CE57CB56-3E06-4FE3-BD91-62015B2B4D29}" dt="2019-04-23T02:15:00.948" v="6838" actId="20577"/>
          <ac:spMkLst>
            <pc:docMk/>
            <pc:sldMk cId="2307343704" sldId="316"/>
            <ac:spMk id="2" creationId="{00000000-0000-0000-0000-000000000000}"/>
          </ac:spMkLst>
        </pc:spChg>
        <pc:spChg chg="mod">
          <ac:chgData name="Catherine Diaz Ferro" userId="b499b712086a505b" providerId="LiveId" clId="{CE57CB56-3E06-4FE3-BD91-62015B2B4D29}" dt="2019-04-22T01:54:42.596" v="4818" actId="20577"/>
          <ac:spMkLst>
            <pc:docMk/>
            <pc:sldMk cId="2307343704" sldId="316"/>
            <ac:spMk id="3" creationId="{663B143D-C26B-461A-846F-E7C976CB93B4}"/>
          </ac:spMkLst>
        </pc:spChg>
        <pc:spChg chg="add">
          <ac:chgData name="Catherine Diaz Ferro" userId="b499b712086a505b" providerId="LiveId" clId="{CE57CB56-3E06-4FE3-BD91-62015B2B4D29}" dt="2019-03-02T00:40:21.925" v="596" actId="26606"/>
          <ac:spMkLst>
            <pc:docMk/>
            <pc:sldMk cId="2307343704" sldId="316"/>
            <ac:spMk id="9" creationId="{9F4444CE-BC8D-4D61-B303-4C05614E62AB}"/>
          </ac:spMkLst>
        </pc:spChg>
        <pc:spChg chg="add">
          <ac:chgData name="Catherine Diaz Ferro" userId="b499b712086a505b" providerId="LiveId" clId="{CE57CB56-3E06-4FE3-BD91-62015B2B4D29}" dt="2019-03-02T00:40:21.925" v="596" actId="26606"/>
          <ac:spMkLst>
            <pc:docMk/>
            <pc:sldMk cId="2307343704" sldId="316"/>
            <ac:spMk id="11" creationId="{62423CA5-E2E1-4789-B759-9906C1C94063}"/>
          </ac:spMkLst>
        </pc:spChg>
        <pc:spChg chg="add">
          <ac:chgData name="Catherine Diaz Ferro" userId="b499b712086a505b" providerId="LiveId" clId="{CE57CB56-3E06-4FE3-BD91-62015B2B4D29}" dt="2019-03-02T00:40:21.925" v="596" actId="26606"/>
          <ac:spMkLst>
            <pc:docMk/>
            <pc:sldMk cId="2307343704" sldId="316"/>
            <ac:spMk id="13" creationId="{73772B81-181F-48B7-8826-4D9686D15DF5}"/>
          </ac:spMkLst>
        </pc:spChg>
        <pc:spChg chg="add">
          <ac:chgData name="Catherine Diaz Ferro" userId="b499b712086a505b" providerId="LiveId" clId="{CE57CB56-3E06-4FE3-BD91-62015B2B4D29}" dt="2019-03-02T00:40:21.925" v="596" actId="26606"/>
          <ac:spMkLst>
            <pc:docMk/>
            <pc:sldMk cId="2307343704" sldId="316"/>
            <ac:spMk id="15" creationId="{B2205F6E-03C6-4E92-877C-E2482F6599AA}"/>
          </ac:spMkLst>
        </pc:spChg>
        <pc:picChg chg="add mod">
          <ac:chgData name="Catherine Diaz Ferro" userId="b499b712086a505b" providerId="LiveId" clId="{CE57CB56-3E06-4FE3-BD91-62015B2B4D29}" dt="2019-03-02T00:40:21.925" v="596" actId="26606"/>
          <ac:picMkLst>
            <pc:docMk/>
            <pc:sldMk cId="2307343704" sldId="316"/>
            <ac:picMk id="4" creationId="{FC59C769-3253-456C-A66B-A1619AB5FCC5}"/>
          </ac:picMkLst>
        </pc:picChg>
      </pc:sldChg>
      <pc:sldChg chg="addSp delSp modSp mod">
        <pc:chgData name="Catherine Diaz Ferro" userId="b499b712086a505b" providerId="LiveId" clId="{CE57CB56-3E06-4FE3-BD91-62015B2B4D29}" dt="2019-04-22T01:43:04.365" v="4561" actId="113"/>
        <pc:sldMkLst>
          <pc:docMk/>
          <pc:sldMk cId="1406704565" sldId="317"/>
        </pc:sldMkLst>
        <pc:spChg chg="mod">
          <ac:chgData name="Catherine Diaz Ferro" userId="b499b712086a505b" providerId="LiveId" clId="{CE57CB56-3E06-4FE3-BD91-62015B2B4D29}" dt="2019-04-22T01:41:51.951" v="4383" actId="1076"/>
          <ac:spMkLst>
            <pc:docMk/>
            <pc:sldMk cId="1406704565" sldId="317"/>
            <ac:spMk id="2" creationId="{00000000-0000-0000-0000-000000000000}"/>
          </ac:spMkLst>
        </pc:spChg>
        <pc:spChg chg="add mod">
          <ac:chgData name="Catherine Diaz Ferro" userId="b499b712086a505b" providerId="LiveId" clId="{CE57CB56-3E06-4FE3-BD91-62015B2B4D29}" dt="2019-04-22T01:43:04.365" v="4561" actId="113"/>
          <ac:spMkLst>
            <pc:docMk/>
            <pc:sldMk cId="1406704565" sldId="317"/>
            <ac:spMk id="4" creationId="{62896338-CEC0-465D-9C88-27B5C5163C90}"/>
          </ac:spMkLst>
        </pc:spChg>
        <pc:spChg chg="del mod">
          <ac:chgData name="Catherine Diaz Ferro" userId="b499b712086a505b" providerId="LiveId" clId="{CE57CB56-3E06-4FE3-BD91-62015B2B4D29}" dt="2019-04-21T01:34:27.215" v="1961" actId="478"/>
          <ac:spMkLst>
            <pc:docMk/>
            <pc:sldMk cId="1406704565" sldId="317"/>
            <ac:spMk id="5" creationId="{730439FB-396F-4C48-9D61-67C53AE003EB}"/>
          </ac:spMkLst>
        </pc:spChg>
        <pc:graphicFrameChg chg="add mod">
          <ac:chgData name="Catherine Diaz Ferro" userId="b499b712086a505b" providerId="LiveId" clId="{CE57CB56-3E06-4FE3-BD91-62015B2B4D29}" dt="2019-04-22T01:43:01.653" v="4560" actId="1076"/>
          <ac:graphicFrameMkLst>
            <pc:docMk/>
            <pc:sldMk cId="1406704565" sldId="317"/>
            <ac:graphicFrameMk id="5" creationId="{055788B8-0202-4AAA-980E-9BF601708C7F}"/>
          </ac:graphicFrameMkLst>
        </pc:graphicFrameChg>
      </pc:sldChg>
      <pc:sldChg chg="addSp delSp modSp">
        <pc:chgData name="Catherine Diaz Ferro" userId="b499b712086a505b" providerId="LiveId" clId="{CE57CB56-3E06-4FE3-BD91-62015B2B4D29}" dt="2019-04-23T00:51:20.744" v="5446" actId="20577"/>
        <pc:sldMkLst>
          <pc:docMk/>
          <pc:sldMk cId="909065296" sldId="318"/>
        </pc:sldMkLst>
        <pc:spChg chg="mod">
          <ac:chgData name="Catherine Diaz Ferro" userId="b499b712086a505b" providerId="LiveId" clId="{CE57CB56-3E06-4FE3-BD91-62015B2B4D29}" dt="2019-04-23T00:51:20.744" v="5446" actId="20577"/>
          <ac:spMkLst>
            <pc:docMk/>
            <pc:sldMk cId="909065296" sldId="318"/>
            <ac:spMk id="3" creationId="{00000000-0000-0000-0000-000000000000}"/>
          </ac:spMkLst>
        </pc:spChg>
        <pc:spChg chg="add del mod">
          <ac:chgData name="Catherine Diaz Ferro" userId="b499b712086a505b" providerId="LiveId" clId="{CE57CB56-3E06-4FE3-BD91-62015B2B4D29}" dt="2019-04-21T02:07:34.413" v="2285" actId="478"/>
          <ac:spMkLst>
            <pc:docMk/>
            <pc:sldMk cId="909065296" sldId="318"/>
            <ac:spMk id="4" creationId="{D1FCC9B8-EE22-4837-BAD6-816EF127A391}"/>
          </ac:spMkLst>
        </pc:spChg>
        <pc:graphicFrameChg chg="del">
          <ac:chgData name="Catherine Diaz Ferro" userId="b499b712086a505b" providerId="LiveId" clId="{CE57CB56-3E06-4FE3-BD91-62015B2B4D29}" dt="2019-03-02T02:19:14.070" v="1299" actId="478"/>
          <ac:graphicFrameMkLst>
            <pc:docMk/>
            <pc:sldMk cId="909065296" sldId="318"/>
            <ac:graphicFrameMk id="5" creationId="{C6AF195B-D23A-44B6-82CE-EE34C7FAE11B}"/>
          </ac:graphicFrameMkLst>
        </pc:graphicFrameChg>
        <pc:graphicFrameChg chg="add del mod">
          <ac:chgData name="Catherine Diaz Ferro" userId="b499b712086a505b" providerId="LiveId" clId="{CE57CB56-3E06-4FE3-BD91-62015B2B4D29}" dt="2019-04-22T02:09:41.066" v="5365" actId="478"/>
          <ac:graphicFrameMkLst>
            <pc:docMk/>
            <pc:sldMk cId="909065296" sldId="318"/>
            <ac:graphicFrameMk id="7" creationId="{C6AF195B-D23A-44B6-82CE-EE34C7FAE11B}"/>
          </ac:graphicFrameMkLst>
        </pc:graphicFrameChg>
        <pc:graphicFrameChg chg="add mod">
          <ac:chgData name="Catherine Diaz Ferro" userId="b499b712086a505b" providerId="LiveId" clId="{CE57CB56-3E06-4FE3-BD91-62015B2B4D29}" dt="2019-04-22T02:11:08.395" v="5374" actId="207"/>
          <ac:graphicFrameMkLst>
            <pc:docMk/>
            <pc:sldMk cId="909065296" sldId="318"/>
            <ac:graphicFrameMk id="8" creationId="{C6AF195B-D23A-44B6-82CE-EE34C7FAE11B}"/>
          </ac:graphicFrameMkLst>
        </pc:graphicFrameChg>
      </pc:sldChg>
      <pc:sldChg chg="addSp delSp modSp mod setBg">
        <pc:chgData name="Catherine Diaz Ferro" userId="b499b712086a505b" providerId="LiveId" clId="{CE57CB56-3E06-4FE3-BD91-62015B2B4D29}" dt="2019-04-22T01:52:00.178" v="4738" actId="20577"/>
        <pc:sldMkLst>
          <pc:docMk/>
          <pc:sldMk cId="3439620309" sldId="334"/>
        </pc:sldMkLst>
        <pc:spChg chg="mod">
          <ac:chgData name="Catherine Diaz Ferro" userId="b499b712086a505b" providerId="LiveId" clId="{CE57CB56-3E06-4FE3-BD91-62015B2B4D29}" dt="2019-04-22T01:50:55.591" v="4607" actId="26606"/>
          <ac:spMkLst>
            <pc:docMk/>
            <pc:sldMk cId="3439620309" sldId="334"/>
            <ac:spMk id="2" creationId="{00000000-0000-0000-0000-000000000000}"/>
          </ac:spMkLst>
        </pc:spChg>
        <pc:spChg chg="mod">
          <ac:chgData name="Catherine Diaz Ferro" userId="b499b712086a505b" providerId="LiveId" clId="{CE57CB56-3E06-4FE3-BD91-62015B2B4D29}" dt="2019-04-22T01:52:00.178" v="4738" actId="20577"/>
          <ac:spMkLst>
            <pc:docMk/>
            <pc:sldMk cId="3439620309" sldId="334"/>
            <ac:spMk id="6" creationId="{479BD0C1-3CF4-4A0D-85EB-7A856F4B8153}"/>
          </ac:spMkLst>
        </pc:spChg>
        <pc:spChg chg="add del">
          <ac:chgData name="Catherine Diaz Ferro" userId="b499b712086a505b" providerId="LiveId" clId="{CE57CB56-3E06-4FE3-BD91-62015B2B4D29}" dt="2019-04-22T01:50:55.652" v="4608" actId="26606"/>
          <ac:spMkLst>
            <pc:docMk/>
            <pc:sldMk cId="3439620309" sldId="334"/>
            <ac:spMk id="12" creationId="{A65AC7D1-EAA9-48F5-B509-60A7F50BF703}"/>
          </ac:spMkLst>
        </pc:spChg>
        <pc:spChg chg="add del">
          <ac:chgData name="Catherine Diaz Ferro" userId="b499b712086a505b" providerId="LiveId" clId="{CE57CB56-3E06-4FE3-BD91-62015B2B4D29}" dt="2019-04-22T01:50:55.652" v="4608" actId="26606"/>
          <ac:spMkLst>
            <pc:docMk/>
            <pc:sldMk cId="3439620309" sldId="334"/>
            <ac:spMk id="14" creationId="{D6320AF9-619A-4175-865B-5663E1AEF4C5}"/>
          </ac:spMkLst>
        </pc:spChg>
        <pc:spChg chg="add del">
          <ac:chgData name="Catherine Diaz Ferro" userId="b499b712086a505b" providerId="LiveId" clId="{CE57CB56-3E06-4FE3-BD91-62015B2B4D29}" dt="2019-04-22T01:50:55.652" v="4608" actId="26606"/>
          <ac:spMkLst>
            <pc:docMk/>
            <pc:sldMk cId="3439620309" sldId="334"/>
            <ac:spMk id="20" creationId="{7E018740-5C2B-4A41-AC1A-7E68D1EC1954}"/>
          </ac:spMkLst>
        </pc:spChg>
        <pc:spChg chg="add del">
          <ac:chgData name="Catherine Diaz Ferro" userId="b499b712086a505b" providerId="LiveId" clId="{CE57CB56-3E06-4FE3-BD91-62015B2B4D29}" dt="2019-04-22T01:50:55.652" v="4608" actId="26606"/>
          <ac:spMkLst>
            <pc:docMk/>
            <pc:sldMk cId="3439620309" sldId="334"/>
            <ac:spMk id="22" creationId="{166F75A4-C475-4941-8EE2-B80A06A2C1BB}"/>
          </ac:spMkLst>
        </pc:spChg>
        <pc:spChg chg="add del">
          <ac:chgData name="Catherine Diaz Ferro" userId="b499b712086a505b" providerId="LiveId" clId="{CE57CB56-3E06-4FE3-BD91-62015B2B4D29}" dt="2019-04-22T01:50:55.652" v="4608" actId="26606"/>
          <ac:spMkLst>
            <pc:docMk/>
            <pc:sldMk cId="3439620309" sldId="334"/>
            <ac:spMk id="24" creationId="{A032553A-72E8-4B0D-8405-FF9771C9AF05}"/>
          </ac:spMkLst>
        </pc:spChg>
        <pc:spChg chg="add del">
          <ac:chgData name="Catherine Diaz Ferro" userId="b499b712086a505b" providerId="LiveId" clId="{CE57CB56-3E06-4FE3-BD91-62015B2B4D29}" dt="2019-04-22T01:50:55.652" v="4608" actId="26606"/>
          <ac:spMkLst>
            <pc:docMk/>
            <pc:sldMk cId="3439620309" sldId="334"/>
            <ac:spMk id="26" creationId="{765800AC-C3B9-498E-87BC-29FAE4C76B21}"/>
          </ac:spMkLst>
        </pc:spChg>
        <pc:spChg chg="add del">
          <ac:chgData name="Catherine Diaz Ferro" userId="b499b712086a505b" providerId="LiveId" clId="{CE57CB56-3E06-4FE3-BD91-62015B2B4D29}" dt="2019-04-22T01:50:55.652" v="4608" actId="26606"/>
          <ac:spMkLst>
            <pc:docMk/>
            <pc:sldMk cId="3439620309" sldId="334"/>
            <ac:spMk id="28" creationId="{1F9D6ACB-2FF4-49F9-978A-E0D5327FC635}"/>
          </ac:spMkLst>
        </pc:spChg>
        <pc:spChg chg="add del">
          <ac:chgData name="Catherine Diaz Ferro" userId="b499b712086a505b" providerId="LiveId" clId="{CE57CB56-3E06-4FE3-BD91-62015B2B4D29}" dt="2019-04-22T01:50:55.652" v="4608" actId="26606"/>
          <ac:spMkLst>
            <pc:docMk/>
            <pc:sldMk cId="3439620309" sldId="334"/>
            <ac:spMk id="30" creationId="{A5EC319D-0FEA-4B95-A3EA-01E35672C95B}"/>
          </ac:spMkLst>
        </pc:spChg>
        <pc:spChg chg="add">
          <ac:chgData name="Catherine Diaz Ferro" userId="b499b712086a505b" providerId="LiveId" clId="{CE57CB56-3E06-4FE3-BD91-62015B2B4D29}" dt="2019-04-22T01:50:55.652" v="4608" actId="26606"/>
          <ac:spMkLst>
            <pc:docMk/>
            <pc:sldMk cId="3439620309" sldId="334"/>
            <ac:spMk id="32" creationId="{A65AC7D1-EAA9-48F5-B509-60A7F50BF703}"/>
          </ac:spMkLst>
        </pc:spChg>
        <pc:spChg chg="add">
          <ac:chgData name="Catherine Diaz Ferro" userId="b499b712086a505b" providerId="LiveId" clId="{CE57CB56-3E06-4FE3-BD91-62015B2B4D29}" dt="2019-04-22T01:50:55.652" v="4608" actId="26606"/>
          <ac:spMkLst>
            <pc:docMk/>
            <pc:sldMk cId="3439620309" sldId="334"/>
            <ac:spMk id="33" creationId="{D6320AF9-619A-4175-865B-5663E1AEF4C5}"/>
          </ac:spMkLst>
        </pc:spChg>
        <pc:spChg chg="add del">
          <ac:chgData name="Catherine Diaz Ferro" userId="b499b712086a505b" providerId="LiveId" clId="{CE57CB56-3E06-4FE3-BD91-62015B2B4D29}" dt="2019-04-22T01:50:52.667" v="4605" actId="26606"/>
          <ac:spMkLst>
            <pc:docMk/>
            <pc:sldMk cId="3439620309" sldId="334"/>
            <ac:spMk id="35" creationId="{9F4444CE-BC8D-4D61-B303-4C05614E62AB}"/>
          </ac:spMkLst>
        </pc:spChg>
        <pc:spChg chg="add del">
          <ac:chgData name="Catherine Diaz Ferro" userId="b499b712086a505b" providerId="LiveId" clId="{CE57CB56-3E06-4FE3-BD91-62015B2B4D29}" dt="2019-04-22T01:50:52.667" v="4605" actId="26606"/>
          <ac:spMkLst>
            <pc:docMk/>
            <pc:sldMk cId="3439620309" sldId="334"/>
            <ac:spMk id="37" creationId="{62423CA5-E2E1-4789-B759-9906C1C94063}"/>
          </ac:spMkLst>
        </pc:spChg>
        <pc:spChg chg="add del">
          <ac:chgData name="Catherine Diaz Ferro" userId="b499b712086a505b" providerId="LiveId" clId="{CE57CB56-3E06-4FE3-BD91-62015B2B4D29}" dt="2019-04-22T01:50:52.667" v="4605" actId="26606"/>
          <ac:spMkLst>
            <pc:docMk/>
            <pc:sldMk cId="3439620309" sldId="334"/>
            <ac:spMk id="39" creationId="{73772B81-181F-48B7-8826-4D9686D15DF5}"/>
          </ac:spMkLst>
        </pc:spChg>
        <pc:spChg chg="add del">
          <ac:chgData name="Catherine Diaz Ferro" userId="b499b712086a505b" providerId="LiveId" clId="{CE57CB56-3E06-4FE3-BD91-62015B2B4D29}" dt="2019-04-22T01:50:52.667" v="4605" actId="26606"/>
          <ac:spMkLst>
            <pc:docMk/>
            <pc:sldMk cId="3439620309" sldId="334"/>
            <ac:spMk id="41" creationId="{B2205F6E-03C6-4E92-877C-E2482F6599AA}"/>
          </ac:spMkLst>
        </pc:spChg>
        <pc:spChg chg="add">
          <ac:chgData name="Catherine Diaz Ferro" userId="b499b712086a505b" providerId="LiveId" clId="{CE57CB56-3E06-4FE3-BD91-62015B2B4D29}" dt="2019-04-22T01:50:55.652" v="4608" actId="26606"/>
          <ac:spMkLst>
            <pc:docMk/>
            <pc:sldMk cId="3439620309" sldId="334"/>
            <ac:spMk id="43" creationId="{7E018740-5C2B-4A41-AC1A-7E68D1EC1954}"/>
          </ac:spMkLst>
        </pc:spChg>
        <pc:spChg chg="add">
          <ac:chgData name="Catherine Diaz Ferro" userId="b499b712086a505b" providerId="LiveId" clId="{CE57CB56-3E06-4FE3-BD91-62015B2B4D29}" dt="2019-04-22T01:50:55.652" v="4608" actId="26606"/>
          <ac:spMkLst>
            <pc:docMk/>
            <pc:sldMk cId="3439620309" sldId="334"/>
            <ac:spMk id="45" creationId="{166F75A4-C475-4941-8EE2-B80A06A2C1BB}"/>
          </ac:spMkLst>
        </pc:spChg>
        <pc:spChg chg="add">
          <ac:chgData name="Catherine Diaz Ferro" userId="b499b712086a505b" providerId="LiveId" clId="{CE57CB56-3E06-4FE3-BD91-62015B2B4D29}" dt="2019-04-22T01:50:55.652" v="4608" actId="26606"/>
          <ac:spMkLst>
            <pc:docMk/>
            <pc:sldMk cId="3439620309" sldId="334"/>
            <ac:spMk id="47" creationId="{A032553A-72E8-4B0D-8405-FF9771C9AF05}"/>
          </ac:spMkLst>
        </pc:spChg>
        <pc:spChg chg="add">
          <ac:chgData name="Catherine Diaz Ferro" userId="b499b712086a505b" providerId="LiveId" clId="{CE57CB56-3E06-4FE3-BD91-62015B2B4D29}" dt="2019-04-22T01:50:55.652" v="4608" actId="26606"/>
          <ac:spMkLst>
            <pc:docMk/>
            <pc:sldMk cId="3439620309" sldId="334"/>
            <ac:spMk id="49" creationId="{765800AC-C3B9-498E-87BC-29FAE4C76B21}"/>
          </ac:spMkLst>
        </pc:spChg>
        <pc:spChg chg="add">
          <ac:chgData name="Catherine Diaz Ferro" userId="b499b712086a505b" providerId="LiveId" clId="{CE57CB56-3E06-4FE3-BD91-62015B2B4D29}" dt="2019-04-22T01:50:55.652" v="4608" actId="26606"/>
          <ac:spMkLst>
            <pc:docMk/>
            <pc:sldMk cId="3439620309" sldId="334"/>
            <ac:spMk id="51" creationId="{1F9D6ACB-2FF4-49F9-978A-E0D5327FC635}"/>
          </ac:spMkLst>
        </pc:spChg>
        <pc:spChg chg="add">
          <ac:chgData name="Catherine Diaz Ferro" userId="b499b712086a505b" providerId="LiveId" clId="{CE57CB56-3E06-4FE3-BD91-62015B2B4D29}" dt="2019-04-22T01:50:55.652" v="4608" actId="26606"/>
          <ac:spMkLst>
            <pc:docMk/>
            <pc:sldMk cId="3439620309" sldId="334"/>
            <ac:spMk id="53" creationId="{A5EC319D-0FEA-4B95-A3EA-01E35672C95B}"/>
          </ac:spMkLst>
        </pc:spChg>
        <pc:graphicFrameChg chg="del mod">
          <ac:chgData name="Catherine Diaz Ferro" userId="b499b712086a505b" providerId="LiveId" clId="{CE57CB56-3E06-4FE3-BD91-62015B2B4D29}" dt="2019-03-02T02:18:04.588" v="1289" actId="478"/>
          <ac:graphicFrameMkLst>
            <pc:docMk/>
            <pc:sldMk cId="3439620309" sldId="334"/>
            <ac:graphicFrameMk id="5" creationId="{9654BD1F-E2AE-4BE7-93F0-736161F50F45}"/>
          </ac:graphicFrameMkLst>
        </pc:graphicFrameChg>
        <pc:graphicFrameChg chg="add del mod">
          <ac:chgData name="Catherine Diaz Ferro" userId="b499b712086a505b" providerId="LiveId" clId="{CE57CB56-3E06-4FE3-BD91-62015B2B4D29}" dt="2019-04-21T02:04:26.044" v="2171" actId="478"/>
          <ac:graphicFrameMkLst>
            <pc:docMk/>
            <pc:sldMk cId="3439620309" sldId="334"/>
            <ac:graphicFrameMk id="7" creationId="{9654BD1F-E2AE-4BE7-93F0-736161F50F45}"/>
          </ac:graphicFrameMkLst>
        </pc:graphicFrameChg>
        <pc:graphicFrameChg chg="add del mod">
          <ac:chgData name="Catherine Diaz Ferro" userId="b499b712086a505b" providerId="LiveId" clId="{CE57CB56-3E06-4FE3-BD91-62015B2B4D29}" dt="2019-04-22T01:51:15.902" v="4611"/>
          <ac:graphicFrameMkLst>
            <pc:docMk/>
            <pc:sldMk cId="3439620309" sldId="334"/>
            <ac:graphicFrameMk id="15" creationId="{8DEDE38E-0D82-412C-A39F-0CB7C956D68F}"/>
          </ac:graphicFrameMkLst>
        </pc:graphicFrameChg>
        <pc:graphicFrameChg chg="add del mod">
          <ac:chgData name="Catherine Diaz Ferro" userId="b499b712086a505b" providerId="LiveId" clId="{CE57CB56-3E06-4FE3-BD91-62015B2B4D29}" dt="2019-04-22T01:50:37.541" v="4601" actId="478"/>
          <ac:graphicFrameMkLst>
            <pc:docMk/>
            <pc:sldMk cId="3439620309" sldId="334"/>
            <ac:graphicFrameMk id="17" creationId="{8DEDE38E-0D82-412C-A39F-0CB7C956D68F}"/>
          </ac:graphicFrameMkLst>
        </pc:graphicFrameChg>
        <pc:cxnChg chg="add del">
          <ac:chgData name="Catherine Diaz Ferro" userId="b499b712086a505b" providerId="LiveId" clId="{CE57CB56-3E06-4FE3-BD91-62015B2B4D29}" dt="2019-04-22T01:50:55.652" v="4608" actId="26606"/>
          <ac:cxnSpMkLst>
            <pc:docMk/>
            <pc:sldMk cId="3439620309" sldId="334"/>
            <ac:cxnSpMk id="16" creationId="{063B6EC6-D752-4EE7-908B-F8F19E8C7FEA}"/>
          </ac:cxnSpMkLst>
        </pc:cxnChg>
        <pc:cxnChg chg="add del">
          <ac:chgData name="Catherine Diaz Ferro" userId="b499b712086a505b" providerId="LiveId" clId="{CE57CB56-3E06-4FE3-BD91-62015B2B4D29}" dt="2019-04-22T01:50:55.652" v="4608" actId="26606"/>
          <ac:cxnSpMkLst>
            <pc:docMk/>
            <pc:sldMk cId="3439620309" sldId="334"/>
            <ac:cxnSpMk id="18" creationId="{EFECD4E8-AD3E-4228-82A2-9461958EA94D}"/>
          </ac:cxnSpMkLst>
        </pc:cxnChg>
        <pc:cxnChg chg="add">
          <ac:chgData name="Catherine Diaz Ferro" userId="b499b712086a505b" providerId="LiveId" clId="{CE57CB56-3E06-4FE3-BD91-62015B2B4D29}" dt="2019-04-22T01:50:55.652" v="4608" actId="26606"/>
          <ac:cxnSpMkLst>
            <pc:docMk/>
            <pc:sldMk cId="3439620309" sldId="334"/>
            <ac:cxnSpMk id="34" creationId="{063B6EC6-D752-4EE7-908B-F8F19E8C7FEA}"/>
          </ac:cxnSpMkLst>
        </pc:cxnChg>
        <pc:cxnChg chg="add">
          <ac:chgData name="Catherine Diaz Ferro" userId="b499b712086a505b" providerId="LiveId" clId="{CE57CB56-3E06-4FE3-BD91-62015B2B4D29}" dt="2019-04-22T01:50:55.652" v="4608" actId="26606"/>
          <ac:cxnSpMkLst>
            <pc:docMk/>
            <pc:sldMk cId="3439620309" sldId="334"/>
            <ac:cxnSpMk id="36" creationId="{EFECD4E8-AD3E-4228-82A2-9461958EA94D}"/>
          </ac:cxnSpMkLst>
        </pc:cxnChg>
      </pc:sldChg>
      <pc:sldChg chg="addSp delSp modSp mod setBg">
        <pc:chgData name="Catherine Diaz Ferro" userId="b499b712086a505b" providerId="LiveId" clId="{CE57CB56-3E06-4FE3-BD91-62015B2B4D29}" dt="2019-04-22T01:57:58.527" v="4827" actId="207"/>
        <pc:sldMkLst>
          <pc:docMk/>
          <pc:sldMk cId="3713729711" sldId="336"/>
        </pc:sldMkLst>
        <pc:spChg chg="mod">
          <ac:chgData name="Catherine Diaz Ferro" userId="b499b712086a505b" providerId="LiveId" clId="{CE57CB56-3E06-4FE3-BD91-62015B2B4D29}" dt="2019-04-22T01:57:38.156" v="4824" actId="26606"/>
          <ac:spMkLst>
            <pc:docMk/>
            <pc:sldMk cId="3713729711" sldId="336"/>
            <ac:spMk id="2" creationId="{00000000-0000-0000-0000-000000000000}"/>
          </ac:spMkLst>
        </pc:spChg>
        <pc:spChg chg="mod">
          <ac:chgData name="Catherine Diaz Ferro" userId="b499b712086a505b" providerId="LiveId" clId="{CE57CB56-3E06-4FE3-BD91-62015B2B4D29}" dt="2019-04-22T01:57:38.156" v="4824" actId="26606"/>
          <ac:spMkLst>
            <pc:docMk/>
            <pc:sldMk cId="3713729711" sldId="336"/>
            <ac:spMk id="3" creationId="{00000000-0000-0000-0000-000000000000}"/>
          </ac:spMkLst>
        </pc:spChg>
        <pc:spChg chg="add del mod">
          <ac:chgData name="Catherine Diaz Ferro" userId="b499b712086a505b" providerId="LiveId" clId="{CE57CB56-3E06-4FE3-BD91-62015B2B4D29}" dt="2019-04-21T16:43:40.874" v="2678" actId="478"/>
          <ac:spMkLst>
            <pc:docMk/>
            <pc:sldMk cId="3713729711" sldId="336"/>
            <ac:spMk id="4" creationId="{FE8DB300-B967-478E-AE0B-1D24B10801BC}"/>
          </ac:spMkLst>
        </pc:spChg>
        <pc:spChg chg="add">
          <ac:chgData name="Catherine Diaz Ferro" userId="b499b712086a505b" providerId="LiveId" clId="{CE57CB56-3E06-4FE3-BD91-62015B2B4D29}" dt="2019-04-22T01:57:38.156" v="4824" actId="26606"/>
          <ac:spMkLst>
            <pc:docMk/>
            <pc:sldMk cId="3713729711" sldId="336"/>
            <ac:spMk id="9" creationId="{9F4444CE-BC8D-4D61-B303-4C05614E62AB}"/>
          </ac:spMkLst>
        </pc:spChg>
        <pc:spChg chg="add">
          <ac:chgData name="Catherine Diaz Ferro" userId="b499b712086a505b" providerId="LiveId" clId="{CE57CB56-3E06-4FE3-BD91-62015B2B4D29}" dt="2019-04-22T01:57:38.156" v="4824" actId="26606"/>
          <ac:spMkLst>
            <pc:docMk/>
            <pc:sldMk cId="3713729711" sldId="336"/>
            <ac:spMk id="11" creationId="{62423CA5-E2E1-4789-B759-9906C1C94063}"/>
          </ac:spMkLst>
        </pc:spChg>
        <pc:spChg chg="add">
          <ac:chgData name="Catherine Diaz Ferro" userId="b499b712086a505b" providerId="LiveId" clId="{CE57CB56-3E06-4FE3-BD91-62015B2B4D29}" dt="2019-04-22T01:57:38.156" v="4824" actId="26606"/>
          <ac:spMkLst>
            <pc:docMk/>
            <pc:sldMk cId="3713729711" sldId="336"/>
            <ac:spMk id="13" creationId="{73772B81-181F-48B7-8826-4D9686D15DF5}"/>
          </ac:spMkLst>
        </pc:spChg>
        <pc:spChg chg="add">
          <ac:chgData name="Catherine Diaz Ferro" userId="b499b712086a505b" providerId="LiveId" clId="{CE57CB56-3E06-4FE3-BD91-62015B2B4D29}" dt="2019-04-22T01:57:38.156" v="4824" actId="26606"/>
          <ac:spMkLst>
            <pc:docMk/>
            <pc:sldMk cId="3713729711" sldId="336"/>
            <ac:spMk id="15" creationId="{B2205F6E-03C6-4E92-877C-E2482F6599AA}"/>
          </ac:spMkLst>
        </pc:spChg>
        <pc:graphicFrameChg chg="add mod">
          <ac:chgData name="Catherine Diaz Ferro" userId="b499b712086a505b" providerId="LiveId" clId="{CE57CB56-3E06-4FE3-BD91-62015B2B4D29}" dt="2019-04-22T01:57:58.527" v="4827" actId="207"/>
          <ac:graphicFrameMkLst>
            <pc:docMk/>
            <pc:sldMk cId="3713729711" sldId="336"/>
            <ac:graphicFrameMk id="4" creationId="{E1EF25D7-CE97-4602-B106-B428B48E25F7}"/>
          </ac:graphicFrameMkLst>
        </pc:graphicFrameChg>
        <pc:graphicFrameChg chg="add del mod">
          <ac:chgData name="Catherine Diaz Ferro" userId="b499b712086a505b" providerId="LiveId" clId="{CE57CB56-3E06-4FE3-BD91-62015B2B4D29}" dt="2019-04-21T17:31:43.798" v="2977" actId="478"/>
          <ac:graphicFrameMkLst>
            <pc:docMk/>
            <pc:sldMk cId="3713729711" sldId="336"/>
            <ac:graphicFrameMk id="5" creationId="{E1EF25D7-CE97-4602-B106-B428B48E25F7}"/>
          </ac:graphicFrameMkLst>
        </pc:graphicFrameChg>
        <pc:graphicFrameChg chg="del mod">
          <ac:chgData name="Catherine Diaz Ferro" userId="b499b712086a505b" providerId="LiveId" clId="{CE57CB56-3E06-4FE3-BD91-62015B2B4D29}" dt="2019-03-02T02:22:37.240" v="1329" actId="478"/>
          <ac:graphicFrameMkLst>
            <pc:docMk/>
            <pc:sldMk cId="3713729711" sldId="336"/>
            <ac:graphicFrameMk id="6" creationId="{E1EF25D7-CE97-4602-B106-B428B48E25F7}"/>
          </ac:graphicFrameMkLst>
        </pc:graphicFrameChg>
      </pc:sldChg>
      <pc:sldChg chg="modSp">
        <pc:chgData name="Catherine Diaz Ferro" userId="b499b712086a505b" providerId="LiveId" clId="{CE57CB56-3E06-4FE3-BD91-62015B2B4D29}" dt="2019-04-21T17:37:39.197" v="3087" actId="20577"/>
        <pc:sldMkLst>
          <pc:docMk/>
          <pc:sldMk cId="443644657" sldId="340"/>
        </pc:sldMkLst>
        <pc:spChg chg="mod">
          <ac:chgData name="Catherine Diaz Ferro" userId="b499b712086a505b" providerId="LiveId" clId="{CE57CB56-3E06-4FE3-BD91-62015B2B4D29}" dt="2019-04-21T17:32:40.201" v="2999" actId="20577"/>
          <ac:spMkLst>
            <pc:docMk/>
            <pc:sldMk cId="443644657" sldId="340"/>
            <ac:spMk id="2" creationId="{00000000-0000-0000-0000-000000000000}"/>
          </ac:spMkLst>
        </pc:spChg>
        <pc:spChg chg="mod">
          <ac:chgData name="Catherine Diaz Ferro" userId="b499b712086a505b" providerId="LiveId" clId="{CE57CB56-3E06-4FE3-BD91-62015B2B4D29}" dt="2019-04-21T17:33:32.898" v="3002" actId="1076"/>
          <ac:spMkLst>
            <pc:docMk/>
            <pc:sldMk cId="443644657" sldId="340"/>
            <ac:spMk id="4" creationId="{DCA71FC6-F0D2-4EC6-9448-44D83CD198DF}"/>
          </ac:spMkLst>
        </pc:spChg>
        <pc:graphicFrameChg chg="mod modGraphic">
          <ac:chgData name="Catherine Diaz Ferro" userId="b499b712086a505b" providerId="LiveId" clId="{CE57CB56-3E06-4FE3-BD91-62015B2B4D29}" dt="2019-04-21T17:37:39.197" v="3087" actId="20577"/>
          <ac:graphicFrameMkLst>
            <pc:docMk/>
            <pc:sldMk cId="443644657" sldId="340"/>
            <ac:graphicFrameMk id="5" creationId="{1FAFF74D-8E42-4F61-AF9B-6B28919E6BB0}"/>
          </ac:graphicFrameMkLst>
        </pc:graphicFrameChg>
      </pc:sldChg>
      <pc:sldChg chg="addSp modSp">
        <pc:chgData name="Catherine Diaz Ferro" userId="b499b712086a505b" providerId="LiveId" clId="{CE57CB56-3E06-4FE3-BD91-62015B2B4D29}" dt="2019-04-23T00:53:37.486" v="5471" actId="1076"/>
        <pc:sldMkLst>
          <pc:docMk/>
          <pc:sldMk cId="1002683463" sldId="343"/>
        </pc:sldMkLst>
        <pc:spChg chg="mod">
          <ac:chgData name="Catherine Diaz Ferro" userId="b499b712086a505b" providerId="LiveId" clId="{CE57CB56-3E06-4FE3-BD91-62015B2B4D29}" dt="2019-04-23T00:53:10.986" v="5464" actId="255"/>
          <ac:spMkLst>
            <pc:docMk/>
            <pc:sldMk cId="1002683463" sldId="343"/>
            <ac:spMk id="2" creationId="{00000000-0000-0000-0000-000000000000}"/>
          </ac:spMkLst>
        </pc:spChg>
        <pc:spChg chg="mod">
          <ac:chgData name="Catherine Diaz Ferro" userId="b499b712086a505b" providerId="LiveId" clId="{CE57CB56-3E06-4FE3-BD91-62015B2B4D29}" dt="2019-04-23T00:53:14.554" v="5465" actId="1076"/>
          <ac:spMkLst>
            <pc:docMk/>
            <pc:sldMk cId="1002683463" sldId="343"/>
            <ac:spMk id="6" creationId="{EAD6D4E3-0E20-43A2-A21E-77FB9A9AB89F}"/>
          </ac:spMkLst>
        </pc:spChg>
        <pc:picChg chg="add mod modCrop">
          <ac:chgData name="Catherine Diaz Ferro" userId="b499b712086a505b" providerId="LiveId" clId="{CE57CB56-3E06-4FE3-BD91-62015B2B4D29}" dt="2019-04-23T00:53:37.486" v="5471" actId="1076"/>
          <ac:picMkLst>
            <pc:docMk/>
            <pc:sldMk cId="1002683463" sldId="343"/>
            <ac:picMk id="3" creationId="{2BC51455-2E9B-446F-ACED-CFDD2DB1C7FB}"/>
          </ac:picMkLst>
        </pc:picChg>
      </pc:sldChg>
      <pc:sldChg chg="modSp">
        <pc:chgData name="Catherine Diaz Ferro" userId="b499b712086a505b" providerId="LiveId" clId="{CE57CB56-3E06-4FE3-BD91-62015B2B4D29}" dt="2019-04-21T17:55:09.139" v="3546" actId="313"/>
        <pc:sldMkLst>
          <pc:docMk/>
          <pc:sldMk cId="3596307213" sldId="349"/>
        </pc:sldMkLst>
        <pc:spChg chg="mod">
          <ac:chgData name="Catherine Diaz Ferro" userId="b499b712086a505b" providerId="LiveId" clId="{CE57CB56-3E06-4FE3-BD91-62015B2B4D29}" dt="2019-04-21T17:55:09.139" v="3546" actId="313"/>
          <ac:spMkLst>
            <pc:docMk/>
            <pc:sldMk cId="3596307213" sldId="349"/>
            <ac:spMk id="5" creationId="{9D3F57FB-0108-47BA-A8AE-E5506E717169}"/>
          </ac:spMkLst>
        </pc:spChg>
      </pc:sldChg>
      <pc:sldChg chg="modSp">
        <pc:chgData name="Catherine Diaz Ferro" userId="b499b712086a505b" providerId="LiveId" clId="{CE57CB56-3E06-4FE3-BD91-62015B2B4D29}" dt="2019-04-23T02:15:26.708" v="6879" actId="6549"/>
        <pc:sldMkLst>
          <pc:docMk/>
          <pc:sldMk cId="1592988203" sldId="351"/>
        </pc:sldMkLst>
        <pc:spChg chg="mod">
          <ac:chgData name="Catherine Diaz Ferro" userId="b499b712086a505b" providerId="LiveId" clId="{CE57CB56-3E06-4FE3-BD91-62015B2B4D29}" dt="2019-04-23T02:15:26.708" v="6879" actId="6549"/>
          <ac:spMkLst>
            <pc:docMk/>
            <pc:sldMk cId="1592988203" sldId="351"/>
            <ac:spMk id="2" creationId="{00000000-0000-0000-0000-000000000000}"/>
          </ac:spMkLst>
        </pc:spChg>
      </pc:sldChg>
      <pc:sldChg chg="modSp">
        <pc:chgData name="Catherine Diaz Ferro" userId="b499b712086a505b" providerId="LiveId" clId="{CE57CB56-3E06-4FE3-BD91-62015B2B4D29}" dt="2019-04-23T02:12:06.791" v="6646" actId="20577"/>
        <pc:sldMkLst>
          <pc:docMk/>
          <pc:sldMk cId="359204313" sldId="352"/>
        </pc:sldMkLst>
        <pc:spChg chg="mod">
          <ac:chgData name="Catherine Diaz Ferro" userId="b499b712086a505b" providerId="LiveId" clId="{CE57CB56-3E06-4FE3-BD91-62015B2B4D29}" dt="2019-04-23T02:12:06.791" v="6646" actId="20577"/>
          <ac:spMkLst>
            <pc:docMk/>
            <pc:sldMk cId="359204313" sldId="352"/>
            <ac:spMk id="5" creationId="{497E665D-761A-4230-8F4B-D3764FAC7CE9}"/>
          </ac:spMkLst>
        </pc:spChg>
      </pc:sldChg>
      <pc:sldChg chg="modSp">
        <pc:chgData name="Catherine Diaz Ferro" userId="b499b712086a505b" providerId="LiveId" clId="{CE57CB56-3E06-4FE3-BD91-62015B2B4D29}" dt="2019-04-23T02:15:40.692" v="6889" actId="20577"/>
        <pc:sldMkLst>
          <pc:docMk/>
          <pc:sldMk cId="3755305825" sldId="353"/>
        </pc:sldMkLst>
        <pc:spChg chg="mod">
          <ac:chgData name="Catherine Diaz Ferro" userId="b499b712086a505b" providerId="LiveId" clId="{CE57CB56-3E06-4FE3-BD91-62015B2B4D29}" dt="2019-04-23T02:15:40.692" v="6889" actId="20577"/>
          <ac:spMkLst>
            <pc:docMk/>
            <pc:sldMk cId="3755305825" sldId="353"/>
            <ac:spMk id="2" creationId="{00000000-0000-0000-0000-000000000000}"/>
          </ac:spMkLst>
        </pc:spChg>
        <pc:spChg chg="mod">
          <ac:chgData name="Catherine Diaz Ferro" userId="b499b712086a505b" providerId="LiveId" clId="{CE57CB56-3E06-4FE3-BD91-62015B2B4D29}" dt="2019-04-21T18:08:55.995" v="4064" actId="20577"/>
          <ac:spMkLst>
            <pc:docMk/>
            <pc:sldMk cId="3755305825" sldId="353"/>
            <ac:spMk id="5" creationId="{ACB05905-7236-40EC-B962-6B7D5531984A}"/>
          </ac:spMkLst>
        </pc:spChg>
      </pc:sldChg>
      <pc:sldChg chg="modSp">
        <pc:chgData name="Catherine Diaz Ferro" userId="b499b712086a505b" providerId="LiveId" clId="{CE57CB56-3E06-4FE3-BD91-62015B2B4D29}" dt="2019-04-21T18:13:56.032" v="4192" actId="313"/>
        <pc:sldMkLst>
          <pc:docMk/>
          <pc:sldMk cId="4190883236" sldId="354"/>
        </pc:sldMkLst>
        <pc:graphicFrameChg chg="modGraphic">
          <ac:chgData name="Catherine Diaz Ferro" userId="b499b712086a505b" providerId="LiveId" clId="{CE57CB56-3E06-4FE3-BD91-62015B2B4D29}" dt="2019-04-21T18:13:56.032" v="4192" actId="313"/>
          <ac:graphicFrameMkLst>
            <pc:docMk/>
            <pc:sldMk cId="4190883236" sldId="354"/>
            <ac:graphicFrameMk id="5" creationId="{3DBFAFAC-4316-47B6-B4CF-54E7AAE6E8C1}"/>
          </ac:graphicFrameMkLst>
        </pc:graphicFrameChg>
      </pc:sldChg>
      <pc:sldChg chg="modSp">
        <pc:chgData name="Catherine Diaz Ferro" userId="b499b712086a505b" providerId="LiveId" clId="{CE57CB56-3E06-4FE3-BD91-62015B2B4D29}" dt="2019-03-02T00:22:23.709" v="387" actId="1076"/>
        <pc:sldMkLst>
          <pc:docMk/>
          <pc:sldMk cId="231684312" sldId="358"/>
        </pc:sldMkLst>
        <pc:spChg chg="mod">
          <ac:chgData name="Catherine Diaz Ferro" userId="b499b712086a505b" providerId="LiveId" clId="{CE57CB56-3E06-4FE3-BD91-62015B2B4D29}" dt="2019-03-02T00:21:31.535" v="379" actId="20577"/>
          <ac:spMkLst>
            <pc:docMk/>
            <pc:sldMk cId="231684312" sldId="358"/>
            <ac:spMk id="2" creationId="{80FCB64E-7F9E-4D31-BCAF-56F67BB63725}"/>
          </ac:spMkLst>
        </pc:spChg>
        <pc:spChg chg="mod">
          <ac:chgData name="Catherine Diaz Ferro" userId="b499b712086a505b" providerId="LiveId" clId="{CE57CB56-3E06-4FE3-BD91-62015B2B4D29}" dt="2019-03-02T00:21:49.422" v="382" actId="255"/>
          <ac:spMkLst>
            <pc:docMk/>
            <pc:sldMk cId="231684312" sldId="358"/>
            <ac:spMk id="3" creationId="{39CE914A-258D-4B41-BED1-02E92D55341B}"/>
          </ac:spMkLst>
        </pc:spChg>
        <pc:graphicFrameChg chg="mod modGraphic">
          <ac:chgData name="Catherine Diaz Ferro" userId="b499b712086a505b" providerId="LiveId" clId="{CE57CB56-3E06-4FE3-BD91-62015B2B4D29}" dt="2019-03-02T00:22:23.709" v="387" actId="1076"/>
          <ac:graphicFrameMkLst>
            <pc:docMk/>
            <pc:sldMk cId="231684312" sldId="358"/>
            <ac:graphicFrameMk id="4" creationId="{D6129CC8-3EC1-4560-A447-A9CD950C7267}"/>
          </ac:graphicFrameMkLst>
        </pc:graphicFrameChg>
      </pc:sldChg>
      <pc:sldChg chg="addSp delSp modSp">
        <pc:chgData name="Catherine Diaz Ferro" userId="b499b712086a505b" providerId="LiveId" clId="{CE57CB56-3E06-4FE3-BD91-62015B2B4D29}" dt="2019-04-21T01:21:03.789" v="1666" actId="14100"/>
        <pc:sldMkLst>
          <pc:docMk/>
          <pc:sldMk cId="4132694719" sldId="359"/>
        </pc:sldMkLst>
        <pc:picChg chg="add mod">
          <ac:chgData name="Catherine Diaz Ferro" userId="b499b712086a505b" providerId="LiveId" clId="{CE57CB56-3E06-4FE3-BD91-62015B2B4D29}" dt="2019-04-21T01:21:03.789" v="1666" actId="14100"/>
          <ac:picMkLst>
            <pc:docMk/>
            <pc:sldMk cId="4132694719" sldId="359"/>
            <ac:picMk id="4" creationId="{446BC36C-FC12-4F5E-9903-61EE52F4352F}"/>
          </ac:picMkLst>
        </pc:picChg>
        <pc:picChg chg="del">
          <ac:chgData name="Catherine Diaz Ferro" userId="b499b712086a505b" providerId="LiveId" clId="{CE57CB56-3E06-4FE3-BD91-62015B2B4D29}" dt="2019-03-02T01:00:28.745" v="597" actId="478"/>
          <ac:picMkLst>
            <pc:docMk/>
            <pc:sldMk cId="4132694719" sldId="359"/>
            <ac:picMk id="5" creationId="{70A53AC3-8AD0-4C26-8553-12783013FCC3}"/>
          </ac:picMkLst>
        </pc:picChg>
      </pc:sldChg>
      <pc:sldChg chg="addSp delSp modSp mod setBg">
        <pc:chgData name="Catherine Diaz Ferro" userId="b499b712086a505b" providerId="LiveId" clId="{CE57CB56-3E06-4FE3-BD91-62015B2B4D29}" dt="2019-04-21T17:00:28.340" v="2796" actId="20577"/>
        <pc:sldMkLst>
          <pc:docMk/>
          <pc:sldMk cId="3145186985" sldId="360"/>
        </pc:sldMkLst>
        <pc:spChg chg="mod">
          <ac:chgData name="Catherine Diaz Ferro" userId="b499b712086a505b" providerId="LiveId" clId="{CE57CB56-3E06-4FE3-BD91-62015B2B4D29}" dt="2019-04-21T01:19:24.698" v="1646" actId="26606"/>
          <ac:spMkLst>
            <pc:docMk/>
            <pc:sldMk cId="3145186985" sldId="360"/>
            <ac:spMk id="2" creationId="{E245FD4E-3D5F-4522-BBD6-2161511EA757}"/>
          </ac:spMkLst>
        </pc:spChg>
        <pc:spChg chg="mod ord">
          <ac:chgData name="Catherine Diaz Ferro" userId="b499b712086a505b" providerId="LiveId" clId="{CE57CB56-3E06-4FE3-BD91-62015B2B4D29}" dt="2019-04-21T17:00:28.340" v="2796" actId="20577"/>
          <ac:spMkLst>
            <pc:docMk/>
            <pc:sldMk cId="3145186985" sldId="360"/>
            <ac:spMk id="3" creationId="{E00B0E46-67C7-4555-92BC-165C945B3E2E}"/>
          </ac:spMkLst>
        </pc:spChg>
        <pc:spChg chg="add del">
          <ac:chgData name="Catherine Diaz Ferro" userId="b499b712086a505b" providerId="LiveId" clId="{CE57CB56-3E06-4FE3-BD91-62015B2B4D29}" dt="2019-04-21T01:15:42.242" v="1542"/>
          <ac:spMkLst>
            <pc:docMk/>
            <pc:sldMk cId="3145186985" sldId="360"/>
            <ac:spMk id="4" creationId="{518C7027-B1D5-4E00-ACFF-F4779DE6AE7F}"/>
          </ac:spMkLst>
        </pc:spChg>
        <pc:spChg chg="add del mod">
          <ac:chgData name="Catherine Diaz Ferro" userId="b499b712086a505b" providerId="LiveId" clId="{CE57CB56-3E06-4FE3-BD91-62015B2B4D29}" dt="2019-04-21T01:15:13.670" v="1540" actId="478"/>
          <ac:spMkLst>
            <pc:docMk/>
            <pc:sldMk cId="3145186985" sldId="360"/>
            <ac:spMk id="6" creationId="{C1F5B2A9-A3BE-4602-9DFA-A2AB23D15763}"/>
          </ac:spMkLst>
        </pc:spChg>
        <pc:spChg chg="add mod">
          <ac:chgData name="Catherine Diaz Ferro" userId="b499b712086a505b" providerId="LiveId" clId="{CE57CB56-3E06-4FE3-BD91-62015B2B4D29}" dt="2019-04-21T16:59:24.944" v="2780" actId="5793"/>
          <ac:spMkLst>
            <pc:docMk/>
            <pc:sldMk cId="3145186985" sldId="360"/>
            <ac:spMk id="7" creationId="{E1867109-EA49-4945-935A-9A68D916E6BE}"/>
          </ac:spMkLst>
        </pc:spChg>
        <pc:spChg chg="add">
          <ac:chgData name="Catherine Diaz Ferro" userId="b499b712086a505b" providerId="LiveId" clId="{CE57CB56-3E06-4FE3-BD91-62015B2B4D29}" dt="2019-04-21T01:19:24.698" v="1646" actId="26606"/>
          <ac:spMkLst>
            <pc:docMk/>
            <pc:sldMk cId="3145186985" sldId="360"/>
            <ac:spMk id="10" creationId="{A65AC7D1-EAA9-48F5-B509-60A7F50BF703}"/>
          </ac:spMkLst>
        </pc:spChg>
        <pc:spChg chg="add">
          <ac:chgData name="Catherine Diaz Ferro" userId="b499b712086a505b" providerId="LiveId" clId="{CE57CB56-3E06-4FE3-BD91-62015B2B4D29}" dt="2019-04-21T01:19:24.698" v="1646" actId="26606"/>
          <ac:spMkLst>
            <pc:docMk/>
            <pc:sldMk cId="3145186985" sldId="360"/>
            <ac:spMk id="12" creationId="{D6320AF9-619A-4175-865B-5663E1AEF4C5}"/>
          </ac:spMkLst>
        </pc:spChg>
        <pc:spChg chg="add">
          <ac:chgData name="Catherine Diaz Ferro" userId="b499b712086a505b" providerId="LiveId" clId="{CE57CB56-3E06-4FE3-BD91-62015B2B4D29}" dt="2019-04-21T01:19:24.698" v="1646" actId="26606"/>
          <ac:spMkLst>
            <pc:docMk/>
            <pc:sldMk cId="3145186985" sldId="360"/>
            <ac:spMk id="18" creationId="{7E018740-5C2B-4A41-AC1A-7E68D1EC1954}"/>
          </ac:spMkLst>
        </pc:spChg>
        <pc:spChg chg="add">
          <ac:chgData name="Catherine Diaz Ferro" userId="b499b712086a505b" providerId="LiveId" clId="{CE57CB56-3E06-4FE3-BD91-62015B2B4D29}" dt="2019-04-21T01:19:24.698" v="1646" actId="26606"/>
          <ac:spMkLst>
            <pc:docMk/>
            <pc:sldMk cId="3145186985" sldId="360"/>
            <ac:spMk id="20" creationId="{166F75A4-C475-4941-8EE2-B80A06A2C1BB}"/>
          </ac:spMkLst>
        </pc:spChg>
        <pc:spChg chg="add">
          <ac:chgData name="Catherine Diaz Ferro" userId="b499b712086a505b" providerId="LiveId" clId="{CE57CB56-3E06-4FE3-BD91-62015B2B4D29}" dt="2019-04-21T01:19:24.698" v="1646" actId="26606"/>
          <ac:spMkLst>
            <pc:docMk/>
            <pc:sldMk cId="3145186985" sldId="360"/>
            <ac:spMk id="22" creationId="{A032553A-72E8-4B0D-8405-FF9771C9AF05}"/>
          </ac:spMkLst>
        </pc:spChg>
        <pc:spChg chg="add">
          <ac:chgData name="Catherine Diaz Ferro" userId="b499b712086a505b" providerId="LiveId" clId="{CE57CB56-3E06-4FE3-BD91-62015B2B4D29}" dt="2019-04-21T01:19:24.698" v="1646" actId="26606"/>
          <ac:spMkLst>
            <pc:docMk/>
            <pc:sldMk cId="3145186985" sldId="360"/>
            <ac:spMk id="24" creationId="{765800AC-C3B9-498E-87BC-29FAE4C76B21}"/>
          </ac:spMkLst>
        </pc:spChg>
        <pc:spChg chg="add">
          <ac:chgData name="Catherine Diaz Ferro" userId="b499b712086a505b" providerId="LiveId" clId="{CE57CB56-3E06-4FE3-BD91-62015B2B4D29}" dt="2019-04-21T01:19:24.698" v="1646" actId="26606"/>
          <ac:spMkLst>
            <pc:docMk/>
            <pc:sldMk cId="3145186985" sldId="360"/>
            <ac:spMk id="26" creationId="{1F9D6ACB-2FF4-49F9-978A-E0D5327FC635}"/>
          </ac:spMkLst>
        </pc:spChg>
        <pc:spChg chg="add">
          <ac:chgData name="Catherine Diaz Ferro" userId="b499b712086a505b" providerId="LiveId" clId="{CE57CB56-3E06-4FE3-BD91-62015B2B4D29}" dt="2019-04-21T01:19:24.698" v="1646" actId="26606"/>
          <ac:spMkLst>
            <pc:docMk/>
            <pc:sldMk cId="3145186985" sldId="360"/>
            <ac:spMk id="28" creationId="{A5EC319D-0FEA-4B95-A3EA-01E35672C95B}"/>
          </ac:spMkLst>
        </pc:spChg>
        <pc:picChg chg="add del">
          <ac:chgData name="Catherine Diaz Ferro" userId="b499b712086a505b" providerId="LiveId" clId="{CE57CB56-3E06-4FE3-BD91-62015B2B4D29}" dt="2019-03-02T01:01:07.553" v="606" actId="478"/>
          <ac:picMkLst>
            <pc:docMk/>
            <pc:sldMk cId="3145186985" sldId="360"/>
            <ac:picMk id="4" creationId="{2D74B585-4B3A-412C-A65A-22CA729FF5D8}"/>
          </ac:picMkLst>
        </pc:picChg>
        <pc:picChg chg="add del">
          <ac:chgData name="Catherine Diaz Ferro" userId="b499b712086a505b" providerId="LiveId" clId="{CE57CB56-3E06-4FE3-BD91-62015B2B4D29}" dt="2019-03-02T01:01:08.743" v="607" actId="478"/>
          <ac:picMkLst>
            <pc:docMk/>
            <pc:sldMk cId="3145186985" sldId="360"/>
            <ac:picMk id="5" creationId="{4FBD6741-94CF-45BB-838C-8215B60C3C7C}"/>
          </ac:picMkLst>
        </pc:picChg>
        <pc:picChg chg="add mod">
          <ac:chgData name="Catherine Diaz Ferro" userId="b499b712086a505b" providerId="LiveId" clId="{CE57CB56-3E06-4FE3-BD91-62015B2B4D29}" dt="2019-04-21T01:20:26.898" v="1655" actId="1076"/>
          <ac:picMkLst>
            <pc:docMk/>
            <pc:sldMk cId="3145186985" sldId="360"/>
            <ac:picMk id="5" creationId="{EF2E1714-D015-4BD5-960F-8275E4BA3B9B}"/>
          </ac:picMkLst>
        </pc:picChg>
        <pc:cxnChg chg="add">
          <ac:chgData name="Catherine Diaz Ferro" userId="b499b712086a505b" providerId="LiveId" clId="{CE57CB56-3E06-4FE3-BD91-62015B2B4D29}" dt="2019-04-21T01:19:24.698" v="1646" actId="26606"/>
          <ac:cxnSpMkLst>
            <pc:docMk/>
            <pc:sldMk cId="3145186985" sldId="360"/>
            <ac:cxnSpMk id="14" creationId="{063B6EC6-D752-4EE7-908B-F8F19E8C7FEA}"/>
          </ac:cxnSpMkLst>
        </pc:cxnChg>
        <pc:cxnChg chg="add">
          <ac:chgData name="Catherine Diaz Ferro" userId="b499b712086a505b" providerId="LiveId" clId="{CE57CB56-3E06-4FE3-BD91-62015B2B4D29}" dt="2019-04-21T01:19:24.698" v="1646" actId="26606"/>
          <ac:cxnSpMkLst>
            <pc:docMk/>
            <pc:sldMk cId="3145186985" sldId="360"/>
            <ac:cxnSpMk id="16" creationId="{EFECD4E8-AD3E-4228-82A2-9461958EA94D}"/>
          </ac:cxnSpMkLst>
        </pc:cxnChg>
      </pc:sldChg>
      <pc:sldChg chg="addSp delSp modSp mod setBg">
        <pc:chgData name="Catherine Diaz Ferro" userId="b499b712086a505b" providerId="LiveId" clId="{CE57CB56-3E06-4FE3-BD91-62015B2B4D29}" dt="2019-04-21T01:23:51.615" v="1690" actId="14100"/>
        <pc:sldMkLst>
          <pc:docMk/>
          <pc:sldMk cId="3277052165" sldId="361"/>
        </pc:sldMkLst>
        <pc:spChg chg="mod">
          <ac:chgData name="Catherine Diaz Ferro" userId="b499b712086a505b" providerId="LiveId" clId="{CE57CB56-3E06-4FE3-BD91-62015B2B4D29}" dt="2019-04-21T01:23:04.887" v="1670" actId="26606"/>
          <ac:spMkLst>
            <pc:docMk/>
            <pc:sldMk cId="3277052165" sldId="361"/>
            <ac:spMk id="2" creationId="{4D9ABAEE-74AA-468F-9BB9-33822E417C5D}"/>
          </ac:spMkLst>
        </pc:spChg>
        <pc:spChg chg="add mod">
          <ac:chgData name="Catherine Diaz Ferro" userId="b499b712086a505b" providerId="LiveId" clId="{CE57CB56-3E06-4FE3-BD91-62015B2B4D29}" dt="2019-04-21T01:23:51.615" v="1690" actId="14100"/>
          <ac:spMkLst>
            <pc:docMk/>
            <pc:sldMk cId="3277052165" sldId="361"/>
            <ac:spMk id="4" creationId="{C3EF7408-1249-4403-A388-E0E1D47AA488}"/>
          </ac:spMkLst>
        </pc:spChg>
        <pc:spChg chg="mod">
          <ac:chgData name="Catherine Diaz Ferro" userId="b499b712086a505b" providerId="LiveId" clId="{CE57CB56-3E06-4FE3-BD91-62015B2B4D29}" dt="2019-04-21T01:23:04.887" v="1670" actId="26606"/>
          <ac:spMkLst>
            <pc:docMk/>
            <pc:sldMk cId="3277052165" sldId="361"/>
            <ac:spMk id="5" creationId="{B5226014-1466-49EB-AB43-8265B80DD60B}"/>
          </ac:spMkLst>
        </pc:spChg>
        <pc:spChg chg="add">
          <ac:chgData name="Catherine Diaz Ferro" userId="b499b712086a505b" providerId="LiveId" clId="{CE57CB56-3E06-4FE3-BD91-62015B2B4D29}" dt="2019-04-21T01:23:04.887" v="1670" actId="26606"/>
          <ac:spMkLst>
            <pc:docMk/>
            <pc:sldMk cId="3277052165" sldId="361"/>
            <ac:spMk id="10" creationId="{9F4444CE-BC8D-4D61-B303-4C05614E62AB}"/>
          </ac:spMkLst>
        </pc:spChg>
        <pc:spChg chg="add">
          <ac:chgData name="Catherine Diaz Ferro" userId="b499b712086a505b" providerId="LiveId" clId="{CE57CB56-3E06-4FE3-BD91-62015B2B4D29}" dt="2019-04-21T01:23:04.887" v="1670" actId="26606"/>
          <ac:spMkLst>
            <pc:docMk/>
            <pc:sldMk cId="3277052165" sldId="361"/>
            <ac:spMk id="12" creationId="{62423CA5-E2E1-4789-B759-9906C1C94063}"/>
          </ac:spMkLst>
        </pc:spChg>
        <pc:spChg chg="add">
          <ac:chgData name="Catherine Diaz Ferro" userId="b499b712086a505b" providerId="LiveId" clId="{CE57CB56-3E06-4FE3-BD91-62015B2B4D29}" dt="2019-04-21T01:23:04.887" v="1670" actId="26606"/>
          <ac:spMkLst>
            <pc:docMk/>
            <pc:sldMk cId="3277052165" sldId="361"/>
            <ac:spMk id="14" creationId="{73772B81-181F-48B7-8826-4D9686D15DF5}"/>
          </ac:spMkLst>
        </pc:spChg>
        <pc:spChg chg="add">
          <ac:chgData name="Catherine Diaz Ferro" userId="b499b712086a505b" providerId="LiveId" clId="{CE57CB56-3E06-4FE3-BD91-62015B2B4D29}" dt="2019-04-21T01:23:04.887" v="1670" actId="26606"/>
          <ac:spMkLst>
            <pc:docMk/>
            <pc:sldMk cId="3277052165" sldId="361"/>
            <ac:spMk id="16" creationId="{B2205F6E-03C6-4E92-877C-E2482F6599AA}"/>
          </ac:spMkLst>
        </pc:spChg>
        <pc:graphicFrameChg chg="add del">
          <ac:chgData name="Catherine Diaz Ferro" userId="b499b712086a505b" providerId="LiveId" clId="{CE57CB56-3E06-4FE3-BD91-62015B2B4D29}" dt="2019-03-02T01:02:45.303" v="633"/>
          <ac:graphicFrameMkLst>
            <pc:docMk/>
            <pc:sldMk cId="3277052165" sldId="361"/>
            <ac:graphicFrameMk id="4" creationId="{EB8BD17E-6CDE-4C9C-810C-C3B89D4BD78B}"/>
          </ac:graphicFrameMkLst>
        </pc:graphicFrameChg>
        <pc:picChg chg="del">
          <ac:chgData name="Catherine Diaz Ferro" userId="b499b712086a505b" providerId="LiveId" clId="{CE57CB56-3E06-4FE3-BD91-62015B2B4D29}" dt="2019-03-02T01:02:23.825" v="630" actId="478"/>
          <ac:picMkLst>
            <pc:docMk/>
            <pc:sldMk cId="3277052165" sldId="361"/>
            <ac:picMk id="3" creationId="{7077BDA7-E3E5-42A6-9177-2011F0F80BBE}"/>
          </ac:picMkLst>
        </pc:picChg>
        <pc:picChg chg="add mod">
          <ac:chgData name="Catherine Diaz Ferro" userId="b499b712086a505b" providerId="LiveId" clId="{CE57CB56-3E06-4FE3-BD91-62015B2B4D29}" dt="2019-04-21T01:23:23.818" v="1678" actId="1076"/>
          <ac:picMkLst>
            <pc:docMk/>
            <pc:sldMk cId="3277052165" sldId="361"/>
            <ac:picMk id="3" creationId="{8B445681-723C-43F5-8571-FB8C199540FE}"/>
          </ac:picMkLst>
        </pc:picChg>
        <pc:picChg chg="add del mod">
          <ac:chgData name="Catherine Diaz Ferro" userId="b499b712086a505b" providerId="LiveId" clId="{CE57CB56-3E06-4FE3-BD91-62015B2B4D29}" dt="2019-04-21T01:22:44.687" v="1668" actId="478"/>
          <ac:picMkLst>
            <pc:docMk/>
            <pc:sldMk cId="3277052165" sldId="361"/>
            <ac:picMk id="6" creationId="{40DFB780-EEFD-401F-8E2B-D7876EA1CDFB}"/>
          </ac:picMkLst>
        </pc:picChg>
        <pc:picChg chg="add del mod">
          <ac:chgData name="Catherine Diaz Ferro" userId="b499b712086a505b" providerId="LiveId" clId="{CE57CB56-3E06-4FE3-BD91-62015B2B4D29}" dt="2019-04-21T01:22:43.814" v="1667" actId="478"/>
          <ac:picMkLst>
            <pc:docMk/>
            <pc:sldMk cId="3277052165" sldId="361"/>
            <ac:picMk id="7" creationId="{1CC13140-05F6-42B7-ACA5-7961202D0336}"/>
          </ac:picMkLst>
        </pc:picChg>
        <pc:picChg chg="del">
          <ac:chgData name="Catherine Diaz Ferro" userId="b499b712086a505b" providerId="LiveId" clId="{CE57CB56-3E06-4FE3-BD91-62015B2B4D29}" dt="2019-03-02T01:02:24.856" v="631" actId="478"/>
          <ac:picMkLst>
            <pc:docMk/>
            <pc:sldMk cId="3277052165" sldId="361"/>
            <ac:picMk id="8" creationId="{4CFEA0ED-A49B-4399-B7ED-A3DB40EDA2F5}"/>
          </ac:picMkLst>
        </pc:picChg>
      </pc:sldChg>
      <pc:sldChg chg="addSp delSp modSp mod setBg">
        <pc:chgData name="Catherine Diaz Ferro" userId="b499b712086a505b" providerId="LiveId" clId="{CE57CB56-3E06-4FE3-BD91-62015B2B4D29}" dt="2019-04-21T01:27:30.817" v="1846" actId="14100"/>
        <pc:sldMkLst>
          <pc:docMk/>
          <pc:sldMk cId="917698902" sldId="363"/>
        </pc:sldMkLst>
        <pc:spChg chg="mod">
          <ac:chgData name="Catherine Diaz Ferro" userId="b499b712086a505b" providerId="LiveId" clId="{CE57CB56-3E06-4FE3-BD91-62015B2B4D29}" dt="2019-04-21T01:26:21.330" v="1819" actId="26606"/>
          <ac:spMkLst>
            <pc:docMk/>
            <pc:sldMk cId="917698902" sldId="363"/>
            <ac:spMk id="2" creationId="{BF54C5FB-B86E-4C18-8FAB-1548D2062F47}"/>
          </ac:spMkLst>
        </pc:spChg>
        <pc:spChg chg="mod ord">
          <ac:chgData name="Catherine Diaz Ferro" userId="b499b712086a505b" providerId="LiveId" clId="{CE57CB56-3E06-4FE3-BD91-62015B2B4D29}" dt="2019-04-21T01:26:21.330" v="1819" actId="26606"/>
          <ac:spMkLst>
            <pc:docMk/>
            <pc:sldMk cId="917698902" sldId="363"/>
            <ac:spMk id="4" creationId="{9889D75C-B82C-4EBA-A561-DAA9A5A8D04A}"/>
          </ac:spMkLst>
        </pc:spChg>
        <pc:spChg chg="add mod">
          <ac:chgData name="Catherine Diaz Ferro" userId="b499b712086a505b" providerId="LiveId" clId="{CE57CB56-3E06-4FE3-BD91-62015B2B4D29}" dt="2019-04-21T01:27:09.668" v="1844" actId="20577"/>
          <ac:spMkLst>
            <pc:docMk/>
            <pc:sldMk cId="917698902" sldId="363"/>
            <ac:spMk id="5" creationId="{758A1424-5F3A-4F2F-9445-7C60E8458ABB}"/>
          </ac:spMkLst>
        </pc:spChg>
        <pc:spChg chg="add del mod">
          <ac:chgData name="Catherine Diaz Ferro" userId="b499b712086a505b" providerId="LiveId" clId="{CE57CB56-3E06-4FE3-BD91-62015B2B4D29}" dt="2019-04-21T01:24:56.838" v="1784" actId="478"/>
          <ac:spMkLst>
            <pc:docMk/>
            <pc:sldMk cId="917698902" sldId="363"/>
            <ac:spMk id="11" creationId="{3890C25E-1D25-42A9-A0B2-F1E401BB95D8}"/>
          </ac:spMkLst>
        </pc:spChg>
        <pc:spChg chg="add del">
          <ac:chgData name="Catherine Diaz Ferro" userId="b499b712086a505b" providerId="LiveId" clId="{CE57CB56-3E06-4FE3-BD91-62015B2B4D29}" dt="2019-04-21T01:26:21.283" v="1818" actId="26606"/>
          <ac:spMkLst>
            <pc:docMk/>
            <pc:sldMk cId="917698902" sldId="363"/>
            <ac:spMk id="12" creationId="{9F4444CE-BC8D-4D61-B303-4C05614E62AB}"/>
          </ac:spMkLst>
        </pc:spChg>
        <pc:spChg chg="add del">
          <ac:chgData name="Catherine Diaz Ferro" userId="b499b712086a505b" providerId="LiveId" clId="{CE57CB56-3E06-4FE3-BD91-62015B2B4D29}" dt="2019-04-21T01:26:21.283" v="1818" actId="26606"/>
          <ac:spMkLst>
            <pc:docMk/>
            <pc:sldMk cId="917698902" sldId="363"/>
            <ac:spMk id="13" creationId="{73772B81-181F-48B7-8826-4D9686D15DF5}"/>
          </ac:spMkLst>
        </pc:spChg>
        <pc:spChg chg="add del">
          <ac:chgData name="Catherine Diaz Ferro" userId="b499b712086a505b" providerId="LiveId" clId="{CE57CB56-3E06-4FE3-BD91-62015B2B4D29}" dt="2019-04-21T01:26:21.283" v="1818" actId="26606"/>
          <ac:spMkLst>
            <pc:docMk/>
            <pc:sldMk cId="917698902" sldId="363"/>
            <ac:spMk id="14" creationId="{62423CA5-E2E1-4789-B759-9906C1C94063}"/>
          </ac:spMkLst>
        </pc:spChg>
        <pc:spChg chg="add del">
          <ac:chgData name="Catherine Diaz Ferro" userId="b499b712086a505b" providerId="LiveId" clId="{CE57CB56-3E06-4FE3-BD91-62015B2B4D29}" dt="2019-04-21T01:26:21.283" v="1818" actId="26606"/>
          <ac:spMkLst>
            <pc:docMk/>
            <pc:sldMk cId="917698902" sldId="363"/>
            <ac:spMk id="15" creationId="{B2205F6E-03C6-4E92-877C-E2482F6599AA}"/>
          </ac:spMkLst>
        </pc:spChg>
        <pc:spChg chg="add">
          <ac:chgData name="Catherine Diaz Ferro" userId="b499b712086a505b" providerId="LiveId" clId="{CE57CB56-3E06-4FE3-BD91-62015B2B4D29}" dt="2019-04-21T01:26:21.330" v="1819" actId="26606"/>
          <ac:spMkLst>
            <pc:docMk/>
            <pc:sldMk cId="917698902" sldId="363"/>
            <ac:spMk id="17" creationId="{7E018740-5C2B-4A41-AC1A-7E68D1EC1954}"/>
          </ac:spMkLst>
        </pc:spChg>
        <pc:spChg chg="add">
          <ac:chgData name="Catherine Diaz Ferro" userId="b499b712086a505b" providerId="LiveId" clId="{CE57CB56-3E06-4FE3-BD91-62015B2B4D29}" dt="2019-04-21T01:26:21.330" v="1819" actId="26606"/>
          <ac:spMkLst>
            <pc:docMk/>
            <pc:sldMk cId="917698902" sldId="363"/>
            <ac:spMk id="18" creationId="{A65AC7D1-EAA9-48F5-B509-60A7F50BF703}"/>
          </ac:spMkLst>
        </pc:spChg>
        <pc:spChg chg="add">
          <ac:chgData name="Catherine Diaz Ferro" userId="b499b712086a505b" providerId="LiveId" clId="{CE57CB56-3E06-4FE3-BD91-62015B2B4D29}" dt="2019-04-21T01:26:21.330" v="1819" actId="26606"/>
          <ac:spMkLst>
            <pc:docMk/>
            <pc:sldMk cId="917698902" sldId="363"/>
            <ac:spMk id="19" creationId="{166F75A4-C475-4941-8EE2-B80A06A2C1BB}"/>
          </ac:spMkLst>
        </pc:spChg>
        <pc:spChg chg="add">
          <ac:chgData name="Catherine Diaz Ferro" userId="b499b712086a505b" providerId="LiveId" clId="{CE57CB56-3E06-4FE3-BD91-62015B2B4D29}" dt="2019-04-21T01:26:21.330" v="1819" actId="26606"/>
          <ac:spMkLst>
            <pc:docMk/>
            <pc:sldMk cId="917698902" sldId="363"/>
            <ac:spMk id="20" creationId="{D6320AF9-619A-4175-865B-5663E1AEF4C5}"/>
          </ac:spMkLst>
        </pc:spChg>
        <pc:spChg chg="add">
          <ac:chgData name="Catherine Diaz Ferro" userId="b499b712086a505b" providerId="LiveId" clId="{CE57CB56-3E06-4FE3-BD91-62015B2B4D29}" dt="2019-04-21T01:26:21.330" v="1819" actId="26606"/>
          <ac:spMkLst>
            <pc:docMk/>
            <pc:sldMk cId="917698902" sldId="363"/>
            <ac:spMk id="21" creationId="{A032553A-72E8-4B0D-8405-FF9771C9AF05}"/>
          </ac:spMkLst>
        </pc:spChg>
        <pc:spChg chg="add">
          <ac:chgData name="Catherine Diaz Ferro" userId="b499b712086a505b" providerId="LiveId" clId="{CE57CB56-3E06-4FE3-BD91-62015B2B4D29}" dt="2019-04-21T01:26:21.330" v="1819" actId="26606"/>
          <ac:spMkLst>
            <pc:docMk/>
            <pc:sldMk cId="917698902" sldId="363"/>
            <ac:spMk id="23" creationId="{765800AC-C3B9-498E-87BC-29FAE4C76B21}"/>
          </ac:spMkLst>
        </pc:spChg>
        <pc:spChg chg="add">
          <ac:chgData name="Catherine Diaz Ferro" userId="b499b712086a505b" providerId="LiveId" clId="{CE57CB56-3E06-4FE3-BD91-62015B2B4D29}" dt="2019-04-21T01:26:21.330" v="1819" actId="26606"/>
          <ac:spMkLst>
            <pc:docMk/>
            <pc:sldMk cId="917698902" sldId="363"/>
            <ac:spMk id="25" creationId="{1F9D6ACB-2FF4-49F9-978A-E0D5327FC635}"/>
          </ac:spMkLst>
        </pc:spChg>
        <pc:spChg chg="add">
          <ac:chgData name="Catherine Diaz Ferro" userId="b499b712086a505b" providerId="LiveId" clId="{CE57CB56-3E06-4FE3-BD91-62015B2B4D29}" dt="2019-04-21T01:26:21.330" v="1819" actId="26606"/>
          <ac:spMkLst>
            <pc:docMk/>
            <pc:sldMk cId="917698902" sldId="363"/>
            <ac:spMk id="27" creationId="{A5EC319D-0FEA-4B95-A3EA-01E35672C95B}"/>
          </ac:spMkLst>
        </pc:spChg>
        <pc:graphicFrameChg chg="add del">
          <ac:chgData name="Catherine Diaz Ferro" userId="b499b712086a505b" providerId="LiveId" clId="{CE57CB56-3E06-4FE3-BD91-62015B2B4D29}" dt="2019-03-02T01:40:52.111" v="681"/>
          <ac:graphicFrameMkLst>
            <pc:docMk/>
            <pc:sldMk cId="917698902" sldId="363"/>
            <ac:graphicFrameMk id="3" creationId="{1B720579-1BF0-44B9-86D4-B38B4530CB6E}"/>
          </ac:graphicFrameMkLst>
        </pc:graphicFrameChg>
        <pc:graphicFrameChg chg="add del">
          <ac:chgData name="Catherine Diaz Ferro" userId="b499b712086a505b" providerId="LiveId" clId="{CE57CB56-3E06-4FE3-BD91-62015B2B4D29}" dt="2019-03-02T01:44:19.240" v="690"/>
          <ac:graphicFrameMkLst>
            <pc:docMk/>
            <pc:sldMk cId="917698902" sldId="363"/>
            <ac:graphicFrameMk id="6" creationId="{EC5E03E1-6D4D-4687-9CE1-127CB8CE3BA0}"/>
          </ac:graphicFrameMkLst>
        </pc:graphicFrameChg>
        <pc:picChg chg="add mod">
          <ac:chgData name="Catherine Diaz Ferro" userId="b499b712086a505b" providerId="LiveId" clId="{CE57CB56-3E06-4FE3-BD91-62015B2B4D29}" dt="2019-04-21T01:27:30.817" v="1846" actId="14100"/>
          <ac:picMkLst>
            <pc:docMk/>
            <pc:sldMk cId="917698902" sldId="363"/>
            <ac:picMk id="3" creationId="{A05ED35C-0CF7-4FF7-8CA3-6F18AFA8C663}"/>
          </ac:picMkLst>
        </pc:picChg>
        <pc:picChg chg="add del mod">
          <ac:chgData name="Catherine Diaz Ferro" userId="b499b712086a505b" providerId="LiveId" clId="{CE57CB56-3E06-4FE3-BD91-62015B2B4D29}" dt="2019-03-02T01:43:56.518" v="687" actId="478"/>
          <ac:picMkLst>
            <pc:docMk/>
            <pc:sldMk cId="917698902" sldId="363"/>
            <ac:picMk id="5" creationId="{826FBC0C-E3D0-46FC-BCA4-AD79AC4941BE}"/>
          </ac:picMkLst>
        </pc:picChg>
        <pc:picChg chg="del">
          <ac:chgData name="Catherine Diaz Ferro" userId="b499b712086a505b" providerId="LiveId" clId="{CE57CB56-3E06-4FE3-BD91-62015B2B4D29}" dt="2019-03-02T01:40:46.699" v="678" actId="478"/>
          <ac:picMkLst>
            <pc:docMk/>
            <pc:sldMk cId="917698902" sldId="363"/>
            <ac:picMk id="7" creationId="{64859453-20E4-4981-B2B5-2A9454E1FF8F}"/>
          </ac:picMkLst>
        </pc:picChg>
        <pc:picChg chg="del">
          <ac:chgData name="Catherine Diaz Ferro" userId="b499b712086a505b" providerId="LiveId" clId="{CE57CB56-3E06-4FE3-BD91-62015B2B4D29}" dt="2019-03-02T01:40:48.397" v="679" actId="478"/>
          <ac:picMkLst>
            <pc:docMk/>
            <pc:sldMk cId="917698902" sldId="363"/>
            <ac:picMk id="8" creationId="{DADE7699-366F-4993-8D01-EB0DB5E6311A}"/>
          </ac:picMkLst>
        </pc:picChg>
        <pc:picChg chg="add del mod">
          <ac:chgData name="Catherine Diaz Ferro" userId="b499b712086a505b" providerId="LiveId" clId="{CE57CB56-3E06-4FE3-BD91-62015B2B4D29}" dt="2019-03-02T01:43:57.403" v="688" actId="478"/>
          <ac:picMkLst>
            <pc:docMk/>
            <pc:sldMk cId="917698902" sldId="363"/>
            <ac:picMk id="9" creationId="{AA487D29-1B43-438B-A3C5-9EA9CF1844BF}"/>
          </ac:picMkLst>
        </pc:picChg>
        <pc:picChg chg="add del mod">
          <ac:chgData name="Catherine Diaz Ferro" userId="b499b712086a505b" providerId="LiveId" clId="{CE57CB56-3E06-4FE3-BD91-62015B2B4D29}" dt="2019-04-21T01:24:57.644" v="1785" actId="478"/>
          <ac:picMkLst>
            <pc:docMk/>
            <pc:sldMk cId="917698902" sldId="363"/>
            <ac:picMk id="10" creationId="{CE0828CF-4896-4872-A862-04395CCA4CA5}"/>
          </ac:picMkLst>
        </pc:picChg>
        <pc:cxnChg chg="add">
          <ac:chgData name="Catherine Diaz Ferro" userId="b499b712086a505b" providerId="LiveId" clId="{CE57CB56-3E06-4FE3-BD91-62015B2B4D29}" dt="2019-04-21T01:26:21.330" v="1819" actId="26606"/>
          <ac:cxnSpMkLst>
            <pc:docMk/>
            <pc:sldMk cId="917698902" sldId="363"/>
            <ac:cxnSpMk id="22" creationId="{063B6EC6-D752-4EE7-908B-F8F19E8C7FEA}"/>
          </ac:cxnSpMkLst>
        </pc:cxnChg>
        <pc:cxnChg chg="add">
          <ac:chgData name="Catherine Diaz Ferro" userId="b499b712086a505b" providerId="LiveId" clId="{CE57CB56-3E06-4FE3-BD91-62015B2B4D29}" dt="2019-04-21T01:26:21.330" v="1819" actId="26606"/>
          <ac:cxnSpMkLst>
            <pc:docMk/>
            <pc:sldMk cId="917698902" sldId="363"/>
            <ac:cxnSpMk id="24" creationId="{EFECD4E8-AD3E-4228-82A2-9461958EA94D}"/>
          </ac:cxnSpMkLst>
        </pc:cxnChg>
      </pc:sldChg>
      <pc:sldChg chg="addSp delSp modSp mod setBg">
        <pc:chgData name="Catherine Diaz Ferro" userId="b499b712086a505b" providerId="LiveId" clId="{CE57CB56-3E06-4FE3-BD91-62015B2B4D29}" dt="2019-04-21T01:28:49.260" v="1868" actId="5793"/>
        <pc:sldMkLst>
          <pc:docMk/>
          <pc:sldMk cId="751591389" sldId="366"/>
        </pc:sldMkLst>
        <pc:spChg chg="mod">
          <ac:chgData name="Catherine Diaz Ferro" userId="b499b712086a505b" providerId="LiveId" clId="{CE57CB56-3E06-4FE3-BD91-62015B2B4D29}" dt="2019-04-21T01:28:13.195" v="1850" actId="26606"/>
          <ac:spMkLst>
            <pc:docMk/>
            <pc:sldMk cId="751591389" sldId="366"/>
            <ac:spMk id="2" creationId="{FE8BA3EA-008E-4123-BDD7-69E9AAC21058}"/>
          </ac:spMkLst>
        </pc:spChg>
        <pc:spChg chg="mod ord">
          <ac:chgData name="Catherine Diaz Ferro" userId="b499b712086a505b" providerId="LiveId" clId="{CE57CB56-3E06-4FE3-BD91-62015B2B4D29}" dt="2019-04-21T01:28:13.195" v="1850" actId="26606"/>
          <ac:spMkLst>
            <pc:docMk/>
            <pc:sldMk cId="751591389" sldId="366"/>
            <ac:spMk id="4" creationId="{7B808CDA-368C-4113-90DC-3A762C2A967D}"/>
          </ac:spMkLst>
        </pc:spChg>
        <pc:spChg chg="add mod">
          <ac:chgData name="Catherine Diaz Ferro" userId="b499b712086a505b" providerId="LiveId" clId="{CE57CB56-3E06-4FE3-BD91-62015B2B4D29}" dt="2019-04-21T01:28:49.260" v="1868" actId="5793"/>
          <ac:spMkLst>
            <pc:docMk/>
            <pc:sldMk cId="751591389" sldId="366"/>
            <ac:spMk id="5" creationId="{783EEA40-C2D7-486F-BEC2-8775D2945742}"/>
          </ac:spMkLst>
        </pc:spChg>
        <pc:spChg chg="add">
          <ac:chgData name="Catherine Diaz Ferro" userId="b499b712086a505b" providerId="LiveId" clId="{CE57CB56-3E06-4FE3-BD91-62015B2B4D29}" dt="2019-04-21T01:28:13.195" v="1850" actId="26606"/>
          <ac:spMkLst>
            <pc:docMk/>
            <pc:sldMk cId="751591389" sldId="366"/>
            <ac:spMk id="9" creationId="{A65AC7D1-EAA9-48F5-B509-60A7F50BF703}"/>
          </ac:spMkLst>
        </pc:spChg>
        <pc:spChg chg="add">
          <ac:chgData name="Catherine Diaz Ferro" userId="b499b712086a505b" providerId="LiveId" clId="{CE57CB56-3E06-4FE3-BD91-62015B2B4D29}" dt="2019-04-21T01:28:13.195" v="1850" actId="26606"/>
          <ac:spMkLst>
            <pc:docMk/>
            <pc:sldMk cId="751591389" sldId="366"/>
            <ac:spMk id="11" creationId="{D6320AF9-619A-4175-865B-5663E1AEF4C5}"/>
          </ac:spMkLst>
        </pc:spChg>
        <pc:spChg chg="add">
          <ac:chgData name="Catherine Diaz Ferro" userId="b499b712086a505b" providerId="LiveId" clId="{CE57CB56-3E06-4FE3-BD91-62015B2B4D29}" dt="2019-04-21T01:28:13.195" v="1850" actId="26606"/>
          <ac:spMkLst>
            <pc:docMk/>
            <pc:sldMk cId="751591389" sldId="366"/>
            <ac:spMk id="17" creationId="{7E018740-5C2B-4A41-AC1A-7E68D1EC1954}"/>
          </ac:spMkLst>
        </pc:spChg>
        <pc:spChg chg="add">
          <ac:chgData name="Catherine Diaz Ferro" userId="b499b712086a505b" providerId="LiveId" clId="{CE57CB56-3E06-4FE3-BD91-62015B2B4D29}" dt="2019-04-21T01:28:13.195" v="1850" actId="26606"/>
          <ac:spMkLst>
            <pc:docMk/>
            <pc:sldMk cId="751591389" sldId="366"/>
            <ac:spMk id="19" creationId="{166F75A4-C475-4941-8EE2-B80A06A2C1BB}"/>
          </ac:spMkLst>
        </pc:spChg>
        <pc:spChg chg="add">
          <ac:chgData name="Catherine Diaz Ferro" userId="b499b712086a505b" providerId="LiveId" clId="{CE57CB56-3E06-4FE3-BD91-62015B2B4D29}" dt="2019-04-21T01:28:13.195" v="1850" actId="26606"/>
          <ac:spMkLst>
            <pc:docMk/>
            <pc:sldMk cId="751591389" sldId="366"/>
            <ac:spMk id="21" creationId="{A032553A-72E8-4B0D-8405-FF9771C9AF05}"/>
          </ac:spMkLst>
        </pc:spChg>
        <pc:spChg chg="add">
          <ac:chgData name="Catherine Diaz Ferro" userId="b499b712086a505b" providerId="LiveId" clId="{CE57CB56-3E06-4FE3-BD91-62015B2B4D29}" dt="2019-04-21T01:28:13.195" v="1850" actId="26606"/>
          <ac:spMkLst>
            <pc:docMk/>
            <pc:sldMk cId="751591389" sldId="366"/>
            <ac:spMk id="23" creationId="{765800AC-C3B9-498E-87BC-29FAE4C76B21}"/>
          </ac:spMkLst>
        </pc:spChg>
        <pc:spChg chg="add">
          <ac:chgData name="Catherine Diaz Ferro" userId="b499b712086a505b" providerId="LiveId" clId="{CE57CB56-3E06-4FE3-BD91-62015B2B4D29}" dt="2019-04-21T01:28:13.195" v="1850" actId="26606"/>
          <ac:spMkLst>
            <pc:docMk/>
            <pc:sldMk cId="751591389" sldId="366"/>
            <ac:spMk id="25" creationId="{1F9D6ACB-2FF4-49F9-978A-E0D5327FC635}"/>
          </ac:spMkLst>
        </pc:spChg>
        <pc:spChg chg="add">
          <ac:chgData name="Catherine Diaz Ferro" userId="b499b712086a505b" providerId="LiveId" clId="{CE57CB56-3E06-4FE3-BD91-62015B2B4D29}" dt="2019-04-21T01:28:13.195" v="1850" actId="26606"/>
          <ac:spMkLst>
            <pc:docMk/>
            <pc:sldMk cId="751591389" sldId="366"/>
            <ac:spMk id="27" creationId="{A5EC319D-0FEA-4B95-A3EA-01E35672C95B}"/>
          </ac:spMkLst>
        </pc:spChg>
        <pc:picChg chg="add mod">
          <ac:chgData name="Catherine Diaz Ferro" userId="b499b712086a505b" providerId="LiveId" clId="{CE57CB56-3E06-4FE3-BD91-62015B2B4D29}" dt="2019-04-21T01:28:25.030" v="1857" actId="1076"/>
          <ac:picMkLst>
            <pc:docMk/>
            <pc:sldMk cId="751591389" sldId="366"/>
            <ac:picMk id="3" creationId="{96805069-0357-4683-8421-B2B0BBCF3B78}"/>
          </ac:picMkLst>
        </pc:picChg>
        <pc:picChg chg="del">
          <ac:chgData name="Catherine Diaz Ferro" userId="b499b712086a505b" providerId="LiveId" clId="{CE57CB56-3E06-4FE3-BD91-62015B2B4D29}" dt="2019-03-02T01:50:13.243" v="729" actId="478"/>
          <ac:picMkLst>
            <pc:docMk/>
            <pc:sldMk cId="751591389" sldId="366"/>
            <ac:picMk id="3" creationId="{F985255A-3616-417E-A450-6D104CAC4D4B}"/>
          </ac:picMkLst>
        </pc:picChg>
        <pc:picChg chg="add del mod">
          <ac:chgData name="Catherine Diaz Ferro" userId="b499b712086a505b" providerId="LiveId" clId="{CE57CB56-3E06-4FE3-BD91-62015B2B4D29}" dt="2019-03-02T01:51:03.154" v="738" actId="478"/>
          <ac:picMkLst>
            <pc:docMk/>
            <pc:sldMk cId="751591389" sldId="366"/>
            <ac:picMk id="5" creationId="{22F66B33-1154-4E77-890F-12CE8BAD3BF5}"/>
          </ac:picMkLst>
        </pc:picChg>
        <pc:picChg chg="add del mod">
          <ac:chgData name="Catherine Diaz Ferro" userId="b499b712086a505b" providerId="LiveId" clId="{CE57CB56-3E06-4FE3-BD91-62015B2B4D29}" dt="2019-04-21T01:28:06.234" v="1847" actId="478"/>
          <ac:picMkLst>
            <pc:docMk/>
            <pc:sldMk cId="751591389" sldId="366"/>
            <ac:picMk id="6" creationId="{21F021C5-645D-4B7B-9B09-48215B4F4192}"/>
          </ac:picMkLst>
        </pc:picChg>
        <pc:picChg chg="del">
          <ac:chgData name="Catherine Diaz Ferro" userId="b499b712086a505b" providerId="LiveId" clId="{CE57CB56-3E06-4FE3-BD91-62015B2B4D29}" dt="2019-03-02T01:50:14.331" v="730" actId="478"/>
          <ac:picMkLst>
            <pc:docMk/>
            <pc:sldMk cId="751591389" sldId="366"/>
            <ac:picMk id="7" creationId="{0F4D02DD-9D2E-4E5D-8476-A69C617E9A54}"/>
          </ac:picMkLst>
        </pc:picChg>
        <pc:picChg chg="add del mod">
          <ac:chgData name="Catherine Diaz Ferro" userId="b499b712086a505b" providerId="LiveId" clId="{CE57CB56-3E06-4FE3-BD91-62015B2B4D29}" dt="2019-04-21T01:28:06.987" v="1848" actId="478"/>
          <ac:picMkLst>
            <pc:docMk/>
            <pc:sldMk cId="751591389" sldId="366"/>
            <ac:picMk id="8" creationId="{C62B234C-43B3-4C93-8FD5-60B47B3EF516}"/>
          </ac:picMkLst>
        </pc:picChg>
        <pc:cxnChg chg="add">
          <ac:chgData name="Catherine Diaz Ferro" userId="b499b712086a505b" providerId="LiveId" clId="{CE57CB56-3E06-4FE3-BD91-62015B2B4D29}" dt="2019-04-21T01:28:13.195" v="1850" actId="26606"/>
          <ac:cxnSpMkLst>
            <pc:docMk/>
            <pc:sldMk cId="751591389" sldId="366"/>
            <ac:cxnSpMk id="13" creationId="{063B6EC6-D752-4EE7-908B-F8F19E8C7FEA}"/>
          </ac:cxnSpMkLst>
        </pc:cxnChg>
        <pc:cxnChg chg="add">
          <ac:chgData name="Catherine Diaz Ferro" userId="b499b712086a505b" providerId="LiveId" clId="{CE57CB56-3E06-4FE3-BD91-62015B2B4D29}" dt="2019-04-21T01:28:13.195" v="1850" actId="26606"/>
          <ac:cxnSpMkLst>
            <pc:docMk/>
            <pc:sldMk cId="751591389" sldId="366"/>
            <ac:cxnSpMk id="15" creationId="{EFECD4E8-AD3E-4228-82A2-9461958EA94D}"/>
          </ac:cxnSpMkLst>
        </pc:cxnChg>
      </pc:sldChg>
      <pc:sldChg chg="addSp delSp modSp mod setBg">
        <pc:chgData name="Catherine Diaz Ferro" userId="b499b712086a505b" providerId="LiveId" clId="{CE57CB56-3E06-4FE3-BD91-62015B2B4D29}" dt="2019-04-23T00:48:09.970" v="5425" actId="14100"/>
        <pc:sldMkLst>
          <pc:docMk/>
          <pc:sldMk cId="526573564" sldId="367"/>
        </pc:sldMkLst>
        <pc:spChg chg="mod">
          <ac:chgData name="Catherine Diaz Ferro" userId="b499b712086a505b" providerId="LiveId" clId="{CE57CB56-3E06-4FE3-BD91-62015B2B4D29}" dt="2019-04-23T00:48:00.478" v="5421" actId="14100"/>
          <ac:spMkLst>
            <pc:docMk/>
            <pc:sldMk cId="526573564" sldId="367"/>
            <ac:spMk id="2" creationId="{6EA9505F-9D9D-4D0B-9979-6B6F80A0D15F}"/>
          </ac:spMkLst>
        </pc:spChg>
        <pc:spChg chg="mod ord">
          <ac:chgData name="Catherine Diaz Ferro" userId="b499b712086a505b" providerId="LiveId" clId="{CE57CB56-3E06-4FE3-BD91-62015B2B4D29}" dt="2019-04-23T00:47:45.677" v="5415" actId="1076"/>
          <ac:spMkLst>
            <pc:docMk/>
            <pc:sldMk cId="526573564" sldId="367"/>
            <ac:spMk id="4" creationId="{7B5E5AFB-5A67-4824-8323-2C07EA1C940C}"/>
          </ac:spMkLst>
        </pc:spChg>
        <pc:spChg chg="add mod">
          <ac:chgData name="Catherine Diaz Ferro" userId="b499b712086a505b" providerId="LiveId" clId="{CE57CB56-3E06-4FE3-BD91-62015B2B4D29}" dt="2019-04-21T01:31:05.718" v="1909" actId="14100"/>
          <ac:spMkLst>
            <pc:docMk/>
            <pc:sldMk cId="526573564" sldId="367"/>
            <ac:spMk id="6" creationId="{CD81CA45-DFC8-4704-8DC8-DBB24610D205}"/>
          </ac:spMkLst>
        </pc:spChg>
        <pc:spChg chg="add del">
          <ac:chgData name="Catherine Diaz Ferro" userId="b499b712086a505b" providerId="LiveId" clId="{CE57CB56-3E06-4FE3-BD91-62015B2B4D29}" dt="2019-04-21T01:30:11.082" v="1884" actId="26606"/>
          <ac:spMkLst>
            <pc:docMk/>
            <pc:sldMk cId="526573564" sldId="367"/>
            <ac:spMk id="8" creationId="{62423CA5-E2E1-4789-B759-9906C1C94063}"/>
          </ac:spMkLst>
        </pc:spChg>
        <pc:spChg chg="add del">
          <ac:chgData name="Catherine Diaz Ferro" userId="b499b712086a505b" providerId="LiveId" clId="{CE57CB56-3E06-4FE3-BD91-62015B2B4D29}" dt="2019-04-21T01:30:11.082" v="1884" actId="26606"/>
          <ac:spMkLst>
            <pc:docMk/>
            <pc:sldMk cId="526573564" sldId="367"/>
            <ac:spMk id="10" creationId="{9F4444CE-BC8D-4D61-B303-4C05614E62AB}"/>
          </ac:spMkLst>
        </pc:spChg>
        <pc:spChg chg="add del">
          <ac:chgData name="Catherine Diaz Ferro" userId="b499b712086a505b" providerId="LiveId" clId="{CE57CB56-3E06-4FE3-BD91-62015B2B4D29}" dt="2019-04-21T01:30:11.082" v="1884" actId="26606"/>
          <ac:spMkLst>
            <pc:docMk/>
            <pc:sldMk cId="526573564" sldId="367"/>
            <ac:spMk id="14" creationId="{73772B81-181F-48B7-8826-4D9686D15DF5}"/>
          </ac:spMkLst>
        </pc:spChg>
        <pc:spChg chg="add del">
          <ac:chgData name="Catherine Diaz Ferro" userId="b499b712086a505b" providerId="LiveId" clId="{CE57CB56-3E06-4FE3-BD91-62015B2B4D29}" dt="2019-04-21T01:30:11.082" v="1884" actId="26606"/>
          <ac:spMkLst>
            <pc:docMk/>
            <pc:sldMk cId="526573564" sldId="367"/>
            <ac:spMk id="16" creationId="{B2205F6E-03C6-4E92-877C-E2482F6599AA}"/>
          </ac:spMkLst>
        </pc:spChg>
        <pc:spChg chg="add">
          <ac:chgData name="Catherine Diaz Ferro" userId="b499b712086a505b" providerId="LiveId" clId="{CE57CB56-3E06-4FE3-BD91-62015B2B4D29}" dt="2019-04-21T01:30:11.140" v="1885" actId="26606"/>
          <ac:spMkLst>
            <pc:docMk/>
            <pc:sldMk cId="526573564" sldId="367"/>
            <ac:spMk id="18" creationId="{7E018740-5C2B-4A41-AC1A-7E68D1EC1954}"/>
          </ac:spMkLst>
        </pc:spChg>
        <pc:spChg chg="add">
          <ac:chgData name="Catherine Diaz Ferro" userId="b499b712086a505b" providerId="LiveId" clId="{CE57CB56-3E06-4FE3-BD91-62015B2B4D29}" dt="2019-04-21T01:30:11.140" v="1885" actId="26606"/>
          <ac:spMkLst>
            <pc:docMk/>
            <pc:sldMk cId="526573564" sldId="367"/>
            <ac:spMk id="19" creationId="{A65AC7D1-EAA9-48F5-B509-60A7F50BF703}"/>
          </ac:spMkLst>
        </pc:spChg>
        <pc:spChg chg="add">
          <ac:chgData name="Catherine Diaz Ferro" userId="b499b712086a505b" providerId="LiveId" clId="{CE57CB56-3E06-4FE3-BD91-62015B2B4D29}" dt="2019-04-21T01:30:11.140" v="1885" actId="26606"/>
          <ac:spMkLst>
            <pc:docMk/>
            <pc:sldMk cId="526573564" sldId="367"/>
            <ac:spMk id="20" creationId="{166F75A4-C475-4941-8EE2-B80A06A2C1BB}"/>
          </ac:spMkLst>
        </pc:spChg>
        <pc:spChg chg="add">
          <ac:chgData name="Catherine Diaz Ferro" userId="b499b712086a505b" providerId="LiveId" clId="{CE57CB56-3E06-4FE3-BD91-62015B2B4D29}" dt="2019-04-21T01:30:11.140" v="1885" actId="26606"/>
          <ac:spMkLst>
            <pc:docMk/>
            <pc:sldMk cId="526573564" sldId="367"/>
            <ac:spMk id="21" creationId="{D6320AF9-619A-4175-865B-5663E1AEF4C5}"/>
          </ac:spMkLst>
        </pc:spChg>
        <pc:spChg chg="add">
          <ac:chgData name="Catherine Diaz Ferro" userId="b499b712086a505b" providerId="LiveId" clId="{CE57CB56-3E06-4FE3-BD91-62015B2B4D29}" dt="2019-04-21T01:30:11.140" v="1885" actId="26606"/>
          <ac:spMkLst>
            <pc:docMk/>
            <pc:sldMk cId="526573564" sldId="367"/>
            <ac:spMk id="22" creationId="{A032553A-72E8-4B0D-8405-FF9771C9AF05}"/>
          </ac:spMkLst>
        </pc:spChg>
        <pc:spChg chg="add">
          <ac:chgData name="Catherine Diaz Ferro" userId="b499b712086a505b" providerId="LiveId" clId="{CE57CB56-3E06-4FE3-BD91-62015B2B4D29}" dt="2019-04-21T01:30:11.140" v="1885" actId="26606"/>
          <ac:spMkLst>
            <pc:docMk/>
            <pc:sldMk cId="526573564" sldId="367"/>
            <ac:spMk id="24" creationId="{765800AC-C3B9-498E-87BC-29FAE4C76B21}"/>
          </ac:spMkLst>
        </pc:spChg>
        <pc:spChg chg="add">
          <ac:chgData name="Catherine Diaz Ferro" userId="b499b712086a505b" providerId="LiveId" clId="{CE57CB56-3E06-4FE3-BD91-62015B2B4D29}" dt="2019-04-21T01:30:11.140" v="1885" actId="26606"/>
          <ac:spMkLst>
            <pc:docMk/>
            <pc:sldMk cId="526573564" sldId="367"/>
            <ac:spMk id="26" creationId="{1F9D6ACB-2FF4-49F9-978A-E0D5327FC635}"/>
          </ac:spMkLst>
        </pc:spChg>
        <pc:spChg chg="add">
          <ac:chgData name="Catherine Diaz Ferro" userId="b499b712086a505b" providerId="LiveId" clId="{CE57CB56-3E06-4FE3-BD91-62015B2B4D29}" dt="2019-04-21T01:30:11.140" v="1885" actId="26606"/>
          <ac:spMkLst>
            <pc:docMk/>
            <pc:sldMk cId="526573564" sldId="367"/>
            <ac:spMk id="28" creationId="{A5EC319D-0FEA-4B95-A3EA-01E35672C95B}"/>
          </ac:spMkLst>
        </pc:spChg>
        <pc:graphicFrameChg chg="add del">
          <ac:chgData name="Catherine Diaz Ferro" userId="b499b712086a505b" providerId="LiveId" clId="{CE57CB56-3E06-4FE3-BD91-62015B2B4D29}" dt="2019-04-23T00:46:13.608" v="5405"/>
          <ac:graphicFrameMkLst>
            <pc:docMk/>
            <pc:sldMk cId="526573564" sldId="367"/>
            <ac:graphicFrameMk id="3" creationId="{3FAB0189-E1A2-4723-B17B-3EF9E6A6A2A7}"/>
          </ac:graphicFrameMkLst>
        </pc:graphicFrameChg>
        <pc:picChg chg="add del mod">
          <ac:chgData name="Catherine Diaz Ferro" userId="b499b712086a505b" providerId="LiveId" clId="{CE57CB56-3E06-4FE3-BD91-62015B2B4D29}" dt="2019-04-21T01:29:36.139" v="1871" actId="478"/>
          <ac:picMkLst>
            <pc:docMk/>
            <pc:sldMk cId="526573564" sldId="367"/>
            <ac:picMk id="3" creationId="{89E8EB98-74C7-48B1-A8E7-A5CDD2861428}"/>
          </ac:picMkLst>
        </pc:picChg>
        <pc:picChg chg="add del mod">
          <ac:chgData name="Catherine Diaz Ferro" userId="b499b712086a505b" providerId="LiveId" clId="{CE57CB56-3E06-4FE3-BD91-62015B2B4D29}" dt="2019-04-23T00:46:09.176" v="5403" actId="478"/>
          <ac:picMkLst>
            <pc:docMk/>
            <pc:sldMk cId="526573564" sldId="367"/>
            <ac:picMk id="5" creationId="{585DBA06-2C16-46A2-A609-33D76C500D71}"/>
          </ac:picMkLst>
        </pc:picChg>
        <pc:picChg chg="add mod">
          <ac:chgData name="Catherine Diaz Ferro" userId="b499b712086a505b" providerId="LiveId" clId="{CE57CB56-3E06-4FE3-BD91-62015B2B4D29}" dt="2019-04-23T00:48:09.970" v="5425" actId="14100"/>
          <ac:picMkLst>
            <pc:docMk/>
            <pc:sldMk cId="526573564" sldId="367"/>
            <ac:picMk id="7" creationId="{21AA77EC-63F5-4DB9-8908-C45BECBC306F}"/>
          </ac:picMkLst>
        </pc:picChg>
        <pc:picChg chg="add del mod">
          <ac:chgData name="Catherine Diaz Ferro" userId="b499b712086a505b" providerId="LiveId" clId="{CE57CB56-3E06-4FE3-BD91-62015B2B4D29}" dt="2019-04-21T01:29:35.402" v="1869" actId="478"/>
          <ac:picMkLst>
            <pc:docMk/>
            <pc:sldMk cId="526573564" sldId="367"/>
            <ac:picMk id="7" creationId="{A496673A-17B3-41D9-9E76-1DC412520221}"/>
          </ac:picMkLst>
        </pc:picChg>
        <pc:picChg chg="del">
          <ac:chgData name="Catherine Diaz Ferro" userId="b499b712086a505b" providerId="LiveId" clId="{CE57CB56-3E06-4FE3-BD91-62015B2B4D29}" dt="2019-03-02T01:52:56.931" v="754" actId="478"/>
          <ac:picMkLst>
            <pc:docMk/>
            <pc:sldMk cId="526573564" sldId="367"/>
            <ac:picMk id="11" creationId="{AE745632-8D68-489E-8CC9-BF13A4950884}"/>
          </ac:picMkLst>
        </pc:picChg>
        <pc:picChg chg="del">
          <ac:chgData name="Catherine Diaz Ferro" userId="b499b712086a505b" providerId="LiveId" clId="{CE57CB56-3E06-4FE3-BD91-62015B2B4D29}" dt="2019-03-02T01:52:58.011" v="755" actId="478"/>
          <ac:picMkLst>
            <pc:docMk/>
            <pc:sldMk cId="526573564" sldId="367"/>
            <ac:picMk id="12" creationId="{B77CB594-0DB7-4001-ABAD-38375239A843}"/>
          </ac:picMkLst>
        </pc:picChg>
        <pc:cxnChg chg="add">
          <ac:chgData name="Catherine Diaz Ferro" userId="b499b712086a505b" providerId="LiveId" clId="{CE57CB56-3E06-4FE3-BD91-62015B2B4D29}" dt="2019-04-21T01:30:11.140" v="1885" actId="26606"/>
          <ac:cxnSpMkLst>
            <pc:docMk/>
            <pc:sldMk cId="526573564" sldId="367"/>
            <ac:cxnSpMk id="23" creationId="{063B6EC6-D752-4EE7-908B-F8F19E8C7FEA}"/>
          </ac:cxnSpMkLst>
        </pc:cxnChg>
        <pc:cxnChg chg="add">
          <ac:chgData name="Catherine Diaz Ferro" userId="b499b712086a505b" providerId="LiveId" clId="{CE57CB56-3E06-4FE3-BD91-62015B2B4D29}" dt="2019-04-21T01:30:11.140" v="1885" actId="26606"/>
          <ac:cxnSpMkLst>
            <pc:docMk/>
            <pc:sldMk cId="526573564" sldId="367"/>
            <ac:cxnSpMk id="25" creationId="{EFECD4E8-AD3E-4228-82A2-9461958EA94D}"/>
          </ac:cxnSpMkLst>
        </pc:cxnChg>
      </pc:sldChg>
      <pc:sldChg chg="addSp delSp modSp add del mod setBg">
        <pc:chgData name="Catherine Diaz Ferro" userId="b499b712086a505b" providerId="LiveId" clId="{CE57CB56-3E06-4FE3-BD91-62015B2B4D29}" dt="2019-04-21T01:33:16.107" v="1941" actId="20577"/>
        <pc:sldMkLst>
          <pc:docMk/>
          <pc:sldMk cId="1026286976" sldId="370"/>
        </pc:sldMkLst>
        <pc:spChg chg="mod">
          <ac:chgData name="Catherine Diaz Ferro" userId="b499b712086a505b" providerId="LiveId" clId="{CE57CB56-3E06-4FE3-BD91-62015B2B4D29}" dt="2019-04-21T01:32:11.744" v="1918" actId="26606"/>
          <ac:spMkLst>
            <pc:docMk/>
            <pc:sldMk cId="1026286976" sldId="370"/>
            <ac:spMk id="2" creationId="{4F36DEA8-03B0-4AB2-857A-6C5F03ABC6AA}"/>
          </ac:spMkLst>
        </pc:spChg>
        <pc:spChg chg="mod">
          <ac:chgData name="Catherine Diaz Ferro" userId="b499b712086a505b" providerId="LiveId" clId="{CE57CB56-3E06-4FE3-BD91-62015B2B4D29}" dt="2019-04-21T01:32:24.925" v="1924" actId="20577"/>
          <ac:spMkLst>
            <pc:docMk/>
            <pc:sldMk cId="1026286976" sldId="370"/>
            <ac:spMk id="3" creationId="{8590972A-0CF3-4341-BBBF-F94CCA3253AC}"/>
          </ac:spMkLst>
        </pc:spChg>
        <pc:spChg chg="add del mod">
          <ac:chgData name="Catherine Diaz Ferro" userId="b499b712086a505b" providerId="LiveId" clId="{CE57CB56-3E06-4FE3-BD91-62015B2B4D29}" dt="2019-04-21T01:31:36.215" v="1916" actId="478"/>
          <ac:spMkLst>
            <pc:docMk/>
            <pc:sldMk cId="1026286976" sldId="370"/>
            <ac:spMk id="4" creationId="{83D53C99-A6A1-45D3-867C-3E8FDAADFF5A}"/>
          </ac:spMkLst>
        </pc:spChg>
        <pc:spChg chg="add mod">
          <ac:chgData name="Catherine Diaz Ferro" userId="b499b712086a505b" providerId="LiveId" clId="{CE57CB56-3E06-4FE3-BD91-62015B2B4D29}" dt="2019-04-21T01:33:16.107" v="1941" actId="20577"/>
          <ac:spMkLst>
            <pc:docMk/>
            <pc:sldMk cId="1026286976" sldId="370"/>
            <ac:spMk id="6" creationId="{45399E15-0EDE-416B-BBD9-C2305F723663}"/>
          </ac:spMkLst>
        </pc:spChg>
        <pc:spChg chg="add">
          <ac:chgData name="Catherine Diaz Ferro" userId="b499b712086a505b" providerId="LiveId" clId="{CE57CB56-3E06-4FE3-BD91-62015B2B4D29}" dt="2019-04-21T01:32:11.744" v="1918" actId="26606"/>
          <ac:spMkLst>
            <pc:docMk/>
            <pc:sldMk cId="1026286976" sldId="370"/>
            <ac:spMk id="10" creationId="{9F4444CE-BC8D-4D61-B303-4C05614E62AB}"/>
          </ac:spMkLst>
        </pc:spChg>
        <pc:spChg chg="add">
          <ac:chgData name="Catherine Diaz Ferro" userId="b499b712086a505b" providerId="LiveId" clId="{CE57CB56-3E06-4FE3-BD91-62015B2B4D29}" dt="2019-04-21T01:32:11.744" v="1918" actId="26606"/>
          <ac:spMkLst>
            <pc:docMk/>
            <pc:sldMk cId="1026286976" sldId="370"/>
            <ac:spMk id="12" creationId="{62423CA5-E2E1-4789-B759-9906C1C94063}"/>
          </ac:spMkLst>
        </pc:spChg>
        <pc:spChg chg="add">
          <ac:chgData name="Catherine Diaz Ferro" userId="b499b712086a505b" providerId="LiveId" clId="{CE57CB56-3E06-4FE3-BD91-62015B2B4D29}" dt="2019-04-21T01:32:11.744" v="1918" actId="26606"/>
          <ac:spMkLst>
            <pc:docMk/>
            <pc:sldMk cId="1026286976" sldId="370"/>
            <ac:spMk id="14" creationId="{73772B81-181F-48B7-8826-4D9686D15DF5}"/>
          </ac:spMkLst>
        </pc:spChg>
        <pc:spChg chg="add">
          <ac:chgData name="Catherine Diaz Ferro" userId="b499b712086a505b" providerId="LiveId" clId="{CE57CB56-3E06-4FE3-BD91-62015B2B4D29}" dt="2019-04-21T01:32:11.744" v="1918" actId="26606"/>
          <ac:spMkLst>
            <pc:docMk/>
            <pc:sldMk cId="1026286976" sldId="370"/>
            <ac:spMk id="16" creationId="{B2205F6E-03C6-4E92-877C-E2482F6599AA}"/>
          </ac:spMkLst>
        </pc:spChg>
        <pc:picChg chg="del mod">
          <ac:chgData name="Catherine Diaz Ferro" userId="b499b712086a505b" providerId="LiveId" clId="{CE57CB56-3E06-4FE3-BD91-62015B2B4D29}" dt="2019-03-02T01:55:20.917" v="767" actId="478"/>
          <ac:picMkLst>
            <pc:docMk/>
            <pc:sldMk cId="1026286976" sldId="370"/>
            <ac:picMk id="5" creationId="{4473A76C-C2EE-4132-8039-ADDBB4EEB5E8}"/>
          </ac:picMkLst>
        </pc:picChg>
        <pc:picChg chg="add mod">
          <ac:chgData name="Catherine Diaz Ferro" userId="b499b712086a505b" providerId="LiveId" clId="{CE57CB56-3E06-4FE3-BD91-62015B2B4D29}" dt="2019-04-21T01:32:18.775" v="1922" actId="1076"/>
          <ac:picMkLst>
            <pc:docMk/>
            <pc:sldMk cId="1026286976" sldId="370"/>
            <ac:picMk id="5" creationId="{7BE06041-6678-4764-9768-1FBC67FC31EE}"/>
          </ac:picMkLst>
        </pc:picChg>
        <pc:picChg chg="del">
          <ac:chgData name="Catherine Diaz Ferro" userId="b499b712086a505b" providerId="LiveId" clId="{CE57CB56-3E06-4FE3-BD91-62015B2B4D29}" dt="2019-03-02T01:55:22.605" v="768" actId="478"/>
          <ac:picMkLst>
            <pc:docMk/>
            <pc:sldMk cId="1026286976" sldId="370"/>
            <ac:picMk id="7" creationId="{159D4F88-71B1-41A6-8D58-AFE35F55C133}"/>
          </ac:picMkLst>
        </pc:picChg>
      </pc:sldChg>
      <pc:sldChg chg="addSp delSp modSp">
        <pc:chgData name="Catherine Diaz Ferro" userId="b499b712086a505b" providerId="LiveId" clId="{CE57CB56-3E06-4FE3-BD91-62015B2B4D29}" dt="2019-04-21T01:34:05.134" v="1956" actId="5793"/>
        <pc:sldMkLst>
          <pc:docMk/>
          <pc:sldMk cId="765385008" sldId="371"/>
        </pc:sldMkLst>
        <pc:spChg chg="add mod">
          <ac:chgData name="Catherine Diaz Ferro" userId="b499b712086a505b" providerId="LiveId" clId="{CE57CB56-3E06-4FE3-BD91-62015B2B4D29}" dt="2019-04-21T01:34:05.134" v="1956" actId="5793"/>
          <ac:spMkLst>
            <pc:docMk/>
            <pc:sldMk cId="765385008" sldId="371"/>
            <ac:spMk id="6" creationId="{CE6E9909-2DE9-401B-965B-AB9B5B65A621}"/>
          </ac:spMkLst>
        </pc:spChg>
        <pc:picChg chg="add mod">
          <ac:chgData name="Catherine Diaz Ferro" userId="b499b712086a505b" providerId="LiveId" clId="{CE57CB56-3E06-4FE3-BD91-62015B2B4D29}" dt="2019-04-21T01:33:50.618" v="1945" actId="1076"/>
          <ac:picMkLst>
            <pc:docMk/>
            <pc:sldMk cId="765385008" sldId="371"/>
            <ac:picMk id="3" creationId="{1F561C5A-561A-41F0-A70A-7BE6A61B4578}"/>
          </ac:picMkLst>
        </pc:picChg>
        <pc:picChg chg="del">
          <ac:chgData name="Catherine Diaz Ferro" userId="b499b712086a505b" providerId="LiveId" clId="{CE57CB56-3E06-4FE3-BD91-62015B2B4D29}" dt="2019-03-02T01:56:25.203" v="796" actId="478"/>
          <ac:picMkLst>
            <pc:docMk/>
            <pc:sldMk cId="765385008" sldId="371"/>
            <ac:picMk id="6" creationId="{D845265E-4E35-4819-82CC-BE4884860D3A}"/>
          </ac:picMkLst>
        </pc:picChg>
        <pc:picChg chg="del">
          <ac:chgData name="Catherine Diaz Ferro" userId="b499b712086a505b" providerId="LiveId" clId="{CE57CB56-3E06-4FE3-BD91-62015B2B4D29}" dt="2019-03-02T01:56:26.514" v="797" actId="478"/>
          <ac:picMkLst>
            <pc:docMk/>
            <pc:sldMk cId="765385008" sldId="371"/>
            <ac:picMk id="7" creationId="{65844E25-BE9C-4C29-9833-20B23CA00554}"/>
          </ac:picMkLst>
        </pc:picChg>
        <pc:picChg chg="add del mod">
          <ac:chgData name="Catherine Diaz Ferro" userId="b499b712086a505b" providerId="LiveId" clId="{CE57CB56-3E06-4FE3-BD91-62015B2B4D29}" dt="2019-04-21T01:33:45.987" v="1943" actId="478"/>
          <ac:picMkLst>
            <pc:docMk/>
            <pc:sldMk cId="765385008" sldId="371"/>
            <ac:picMk id="8" creationId="{A668BBA3-7BBB-4943-A4EC-961DD84245BD}"/>
          </ac:picMkLst>
        </pc:picChg>
      </pc:sldChg>
      <pc:sldChg chg="addSp delSp modSp">
        <pc:chgData name="Catherine Diaz Ferro" userId="b499b712086a505b" providerId="LiveId" clId="{CE57CB56-3E06-4FE3-BD91-62015B2B4D29}" dt="2019-04-21T01:34:17.993" v="1960" actId="14100"/>
        <pc:sldMkLst>
          <pc:docMk/>
          <pc:sldMk cId="393799559" sldId="372"/>
        </pc:sldMkLst>
        <pc:spChg chg="add del">
          <ac:chgData name="Catherine Diaz Ferro" userId="b499b712086a505b" providerId="LiveId" clId="{CE57CB56-3E06-4FE3-BD91-62015B2B4D29}" dt="2019-03-02T01:56:59.598" v="805"/>
          <ac:spMkLst>
            <pc:docMk/>
            <pc:sldMk cId="393799559" sldId="372"/>
            <ac:spMk id="3" creationId="{FECCE028-228A-4A88-8899-243A4918F18D}"/>
          </ac:spMkLst>
        </pc:spChg>
        <pc:spChg chg="add">
          <ac:chgData name="Catherine Diaz Ferro" userId="b499b712086a505b" providerId="LiveId" clId="{CE57CB56-3E06-4FE3-BD91-62015B2B4D29}" dt="2019-04-21T01:34:13.410" v="1957"/>
          <ac:spMkLst>
            <pc:docMk/>
            <pc:sldMk cId="393799559" sldId="372"/>
            <ac:spMk id="7" creationId="{F51704AF-F227-4F71-BB76-33952943FEA5}"/>
          </ac:spMkLst>
        </pc:spChg>
        <pc:picChg chg="add mod">
          <ac:chgData name="Catherine Diaz Ferro" userId="b499b712086a505b" providerId="LiveId" clId="{CE57CB56-3E06-4FE3-BD91-62015B2B4D29}" dt="2019-04-21T01:34:17.993" v="1960" actId="14100"/>
          <ac:picMkLst>
            <pc:docMk/>
            <pc:sldMk cId="393799559" sldId="372"/>
            <ac:picMk id="4" creationId="{A6D5114E-1EF7-44F4-A565-329D36809487}"/>
          </ac:picMkLst>
        </pc:picChg>
        <pc:picChg chg="del">
          <ac:chgData name="Catherine Diaz Ferro" userId="b499b712086a505b" providerId="LiveId" clId="{CE57CB56-3E06-4FE3-BD91-62015B2B4D29}" dt="2019-03-02T01:56:55.402" v="803" actId="478"/>
          <ac:picMkLst>
            <pc:docMk/>
            <pc:sldMk cId="393799559" sldId="372"/>
            <ac:picMk id="8" creationId="{5973EF8A-F05D-4108-B023-0F29537C9FB6}"/>
          </ac:picMkLst>
        </pc:picChg>
        <pc:picChg chg="del">
          <ac:chgData name="Catherine Diaz Ferro" userId="b499b712086a505b" providerId="LiveId" clId="{CE57CB56-3E06-4FE3-BD91-62015B2B4D29}" dt="2019-03-02T01:56:54.659" v="802" actId="478"/>
          <ac:picMkLst>
            <pc:docMk/>
            <pc:sldMk cId="393799559" sldId="372"/>
            <ac:picMk id="9" creationId="{E9F10EA9-3737-4B00-A7E0-EAEC17557F66}"/>
          </ac:picMkLst>
        </pc:picChg>
        <pc:picChg chg="add del mod">
          <ac:chgData name="Catherine Diaz Ferro" userId="b499b712086a505b" providerId="LiveId" clId="{CE57CB56-3E06-4FE3-BD91-62015B2B4D29}" dt="2019-04-21T01:34:14.803" v="1958" actId="478"/>
          <ac:picMkLst>
            <pc:docMk/>
            <pc:sldMk cId="393799559" sldId="372"/>
            <ac:picMk id="10" creationId="{88CE0F31-145D-40FB-BF25-69AB16E2890B}"/>
          </ac:picMkLst>
        </pc:picChg>
      </pc:sldChg>
      <pc:sldChg chg="addSp delSp modSp del mod setBg">
        <pc:chgData name="Catherine Diaz Ferro" userId="b499b712086a505b" providerId="LiveId" clId="{CE57CB56-3E06-4FE3-BD91-62015B2B4D29}" dt="2019-04-22T01:43:36.310" v="4568" actId="2696"/>
        <pc:sldMkLst>
          <pc:docMk/>
          <pc:sldMk cId="3258652501" sldId="373"/>
        </pc:sldMkLst>
        <pc:spChg chg="mod">
          <ac:chgData name="Catherine Diaz Ferro" userId="b499b712086a505b" providerId="LiveId" clId="{CE57CB56-3E06-4FE3-BD91-62015B2B4D29}" dt="2019-03-02T02:07:43.802" v="1130" actId="26606"/>
          <ac:spMkLst>
            <pc:docMk/>
            <pc:sldMk cId="3258652501" sldId="373"/>
            <ac:spMk id="2" creationId="{397F595F-E652-4056-AD77-0454E08FF577}"/>
          </ac:spMkLst>
        </pc:spChg>
        <pc:spChg chg="mod">
          <ac:chgData name="Catherine Diaz Ferro" userId="b499b712086a505b" providerId="LiveId" clId="{CE57CB56-3E06-4FE3-BD91-62015B2B4D29}" dt="2019-04-21T01:47:12.115" v="2156" actId="20577"/>
          <ac:spMkLst>
            <pc:docMk/>
            <pc:sldMk cId="3258652501" sldId="373"/>
            <ac:spMk id="3" creationId="{EFC7D8BF-6FF2-4EEC-9E72-3D05EA8A853E}"/>
          </ac:spMkLst>
        </pc:spChg>
        <pc:spChg chg="add del">
          <ac:chgData name="Catherine Diaz Ferro" userId="b499b712086a505b" providerId="LiveId" clId="{CE57CB56-3E06-4FE3-BD91-62015B2B4D29}" dt="2019-03-02T02:07:40.110" v="1127" actId="26606"/>
          <ac:spMkLst>
            <pc:docMk/>
            <pc:sldMk cId="3258652501" sldId="373"/>
            <ac:spMk id="10" creationId="{9F4444CE-BC8D-4D61-B303-4C05614E62AB}"/>
          </ac:spMkLst>
        </pc:spChg>
        <pc:spChg chg="add del">
          <ac:chgData name="Catherine Diaz Ferro" userId="b499b712086a505b" providerId="LiveId" clId="{CE57CB56-3E06-4FE3-BD91-62015B2B4D29}" dt="2019-03-02T02:07:40.110" v="1127" actId="26606"/>
          <ac:spMkLst>
            <pc:docMk/>
            <pc:sldMk cId="3258652501" sldId="373"/>
            <ac:spMk id="12" creationId="{62423CA5-E2E1-4789-B759-9906C1C94063}"/>
          </ac:spMkLst>
        </pc:spChg>
        <pc:spChg chg="add del">
          <ac:chgData name="Catherine Diaz Ferro" userId="b499b712086a505b" providerId="LiveId" clId="{CE57CB56-3E06-4FE3-BD91-62015B2B4D29}" dt="2019-03-02T02:07:40.110" v="1127" actId="26606"/>
          <ac:spMkLst>
            <pc:docMk/>
            <pc:sldMk cId="3258652501" sldId="373"/>
            <ac:spMk id="14" creationId="{73772B81-181F-48B7-8826-4D9686D15DF5}"/>
          </ac:spMkLst>
        </pc:spChg>
        <pc:spChg chg="add del">
          <ac:chgData name="Catherine Diaz Ferro" userId="b499b712086a505b" providerId="LiveId" clId="{CE57CB56-3E06-4FE3-BD91-62015B2B4D29}" dt="2019-03-02T02:07:40.110" v="1127" actId="26606"/>
          <ac:spMkLst>
            <pc:docMk/>
            <pc:sldMk cId="3258652501" sldId="373"/>
            <ac:spMk id="16" creationId="{B2205F6E-03C6-4E92-877C-E2482F6599AA}"/>
          </ac:spMkLst>
        </pc:spChg>
        <pc:spChg chg="add del">
          <ac:chgData name="Catherine Diaz Ferro" userId="b499b712086a505b" providerId="LiveId" clId="{CE57CB56-3E06-4FE3-BD91-62015B2B4D29}" dt="2019-03-02T02:07:43.758" v="1129" actId="26606"/>
          <ac:spMkLst>
            <pc:docMk/>
            <pc:sldMk cId="3258652501" sldId="373"/>
            <ac:spMk id="18" creationId="{7E018740-5C2B-4A41-AC1A-7E68D1EC1954}"/>
          </ac:spMkLst>
        </pc:spChg>
        <pc:spChg chg="add del">
          <ac:chgData name="Catherine Diaz Ferro" userId="b499b712086a505b" providerId="LiveId" clId="{CE57CB56-3E06-4FE3-BD91-62015B2B4D29}" dt="2019-03-02T02:07:43.758" v="1129" actId="26606"/>
          <ac:spMkLst>
            <pc:docMk/>
            <pc:sldMk cId="3258652501" sldId="373"/>
            <ac:spMk id="19" creationId="{A65AC7D1-EAA9-48F5-B509-60A7F50BF703}"/>
          </ac:spMkLst>
        </pc:spChg>
        <pc:spChg chg="add del">
          <ac:chgData name="Catherine Diaz Ferro" userId="b499b712086a505b" providerId="LiveId" clId="{CE57CB56-3E06-4FE3-BD91-62015B2B4D29}" dt="2019-03-02T02:07:43.758" v="1129" actId="26606"/>
          <ac:spMkLst>
            <pc:docMk/>
            <pc:sldMk cId="3258652501" sldId="373"/>
            <ac:spMk id="20" creationId="{166F75A4-C475-4941-8EE2-B80A06A2C1BB}"/>
          </ac:spMkLst>
        </pc:spChg>
        <pc:spChg chg="add del">
          <ac:chgData name="Catherine Diaz Ferro" userId="b499b712086a505b" providerId="LiveId" clId="{CE57CB56-3E06-4FE3-BD91-62015B2B4D29}" dt="2019-03-02T02:07:43.758" v="1129" actId="26606"/>
          <ac:spMkLst>
            <pc:docMk/>
            <pc:sldMk cId="3258652501" sldId="373"/>
            <ac:spMk id="21" creationId="{D6320AF9-619A-4175-865B-5663E1AEF4C5}"/>
          </ac:spMkLst>
        </pc:spChg>
        <pc:spChg chg="add del">
          <ac:chgData name="Catherine Diaz Ferro" userId="b499b712086a505b" providerId="LiveId" clId="{CE57CB56-3E06-4FE3-BD91-62015B2B4D29}" dt="2019-03-02T02:07:43.758" v="1129" actId="26606"/>
          <ac:spMkLst>
            <pc:docMk/>
            <pc:sldMk cId="3258652501" sldId="373"/>
            <ac:spMk id="22" creationId="{A032553A-72E8-4B0D-8405-FF9771C9AF05}"/>
          </ac:spMkLst>
        </pc:spChg>
        <pc:spChg chg="add del">
          <ac:chgData name="Catherine Diaz Ferro" userId="b499b712086a505b" providerId="LiveId" clId="{CE57CB56-3E06-4FE3-BD91-62015B2B4D29}" dt="2019-03-02T02:07:43.758" v="1129" actId="26606"/>
          <ac:spMkLst>
            <pc:docMk/>
            <pc:sldMk cId="3258652501" sldId="373"/>
            <ac:spMk id="24" creationId="{765800AC-C3B9-498E-87BC-29FAE4C76B21}"/>
          </ac:spMkLst>
        </pc:spChg>
        <pc:spChg chg="add del">
          <ac:chgData name="Catherine Diaz Ferro" userId="b499b712086a505b" providerId="LiveId" clId="{CE57CB56-3E06-4FE3-BD91-62015B2B4D29}" dt="2019-03-02T02:07:43.758" v="1129" actId="26606"/>
          <ac:spMkLst>
            <pc:docMk/>
            <pc:sldMk cId="3258652501" sldId="373"/>
            <ac:spMk id="26" creationId="{1F9D6ACB-2FF4-49F9-978A-E0D5327FC635}"/>
          </ac:spMkLst>
        </pc:spChg>
        <pc:spChg chg="add del">
          <ac:chgData name="Catherine Diaz Ferro" userId="b499b712086a505b" providerId="LiveId" clId="{CE57CB56-3E06-4FE3-BD91-62015B2B4D29}" dt="2019-03-02T02:07:43.758" v="1129" actId="26606"/>
          <ac:spMkLst>
            <pc:docMk/>
            <pc:sldMk cId="3258652501" sldId="373"/>
            <ac:spMk id="28" creationId="{A5EC319D-0FEA-4B95-A3EA-01E35672C95B}"/>
          </ac:spMkLst>
        </pc:spChg>
        <pc:spChg chg="add">
          <ac:chgData name="Catherine Diaz Ferro" userId="b499b712086a505b" providerId="LiveId" clId="{CE57CB56-3E06-4FE3-BD91-62015B2B4D29}" dt="2019-03-02T02:07:43.802" v="1130" actId="26606"/>
          <ac:spMkLst>
            <pc:docMk/>
            <pc:sldMk cId="3258652501" sldId="373"/>
            <ac:spMk id="30" creationId="{9F4444CE-BC8D-4D61-B303-4C05614E62AB}"/>
          </ac:spMkLst>
        </pc:spChg>
        <pc:spChg chg="add">
          <ac:chgData name="Catherine Diaz Ferro" userId="b499b712086a505b" providerId="LiveId" clId="{CE57CB56-3E06-4FE3-BD91-62015B2B4D29}" dt="2019-03-02T02:07:43.802" v="1130" actId="26606"/>
          <ac:spMkLst>
            <pc:docMk/>
            <pc:sldMk cId="3258652501" sldId="373"/>
            <ac:spMk id="31" creationId="{62423CA5-E2E1-4789-B759-9906C1C94063}"/>
          </ac:spMkLst>
        </pc:spChg>
        <pc:spChg chg="add">
          <ac:chgData name="Catherine Diaz Ferro" userId="b499b712086a505b" providerId="LiveId" clId="{CE57CB56-3E06-4FE3-BD91-62015B2B4D29}" dt="2019-03-02T02:07:43.802" v="1130" actId="26606"/>
          <ac:spMkLst>
            <pc:docMk/>
            <pc:sldMk cId="3258652501" sldId="373"/>
            <ac:spMk id="32" creationId="{73772B81-181F-48B7-8826-4D9686D15DF5}"/>
          </ac:spMkLst>
        </pc:spChg>
        <pc:spChg chg="add">
          <ac:chgData name="Catherine Diaz Ferro" userId="b499b712086a505b" providerId="LiveId" clId="{CE57CB56-3E06-4FE3-BD91-62015B2B4D29}" dt="2019-03-02T02:07:43.802" v="1130" actId="26606"/>
          <ac:spMkLst>
            <pc:docMk/>
            <pc:sldMk cId="3258652501" sldId="373"/>
            <ac:spMk id="33" creationId="{B2205F6E-03C6-4E92-877C-E2482F6599AA}"/>
          </ac:spMkLst>
        </pc:spChg>
        <pc:graphicFrameChg chg="del">
          <ac:chgData name="Catherine Diaz Ferro" userId="b499b712086a505b" providerId="LiveId" clId="{CE57CB56-3E06-4FE3-BD91-62015B2B4D29}" dt="2019-03-02T02:05:35.966" v="870" actId="478"/>
          <ac:graphicFrameMkLst>
            <pc:docMk/>
            <pc:sldMk cId="3258652501" sldId="373"/>
            <ac:graphicFrameMk id="4" creationId="{BE09A293-E776-40E3-8542-BDD96ECE0EF2}"/>
          </ac:graphicFrameMkLst>
        </pc:graphicFrameChg>
        <pc:graphicFrameChg chg="add del mod">
          <ac:chgData name="Catherine Diaz Ferro" userId="b499b712086a505b" providerId="LiveId" clId="{CE57CB56-3E06-4FE3-BD91-62015B2B4D29}" dt="2019-04-21T01:46:52.334" v="2151" actId="478"/>
          <ac:graphicFrameMkLst>
            <pc:docMk/>
            <pc:sldMk cId="3258652501" sldId="373"/>
            <ac:graphicFrameMk id="5" creationId="{BE09A293-E776-40E3-8542-BDD96ECE0EF2}"/>
          </ac:graphicFrameMkLst>
        </pc:graphicFrameChg>
        <pc:graphicFrameChg chg="add mod">
          <ac:chgData name="Catherine Diaz Ferro" userId="b499b712086a505b" providerId="LiveId" clId="{CE57CB56-3E06-4FE3-BD91-62015B2B4D29}" dt="2019-04-21T01:47:16.912" v="2157" actId="14100"/>
          <ac:graphicFrameMkLst>
            <pc:docMk/>
            <pc:sldMk cId="3258652501" sldId="373"/>
            <ac:graphicFrameMk id="9" creationId="{BE09A293-E776-40E3-8542-BDD96ECE0EF2}"/>
          </ac:graphicFrameMkLst>
        </pc:graphicFrameChg>
        <pc:cxnChg chg="add del">
          <ac:chgData name="Catherine Diaz Ferro" userId="b499b712086a505b" providerId="LiveId" clId="{CE57CB56-3E06-4FE3-BD91-62015B2B4D29}" dt="2019-03-02T02:07:43.758" v="1129" actId="26606"/>
          <ac:cxnSpMkLst>
            <pc:docMk/>
            <pc:sldMk cId="3258652501" sldId="373"/>
            <ac:cxnSpMk id="23" creationId="{063B6EC6-D752-4EE7-908B-F8F19E8C7FEA}"/>
          </ac:cxnSpMkLst>
        </pc:cxnChg>
        <pc:cxnChg chg="add del">
          <ac:chgData name="Catherine Diaz Ferro" userId="b499b712086a505b" providerId="LiveId" clId="{CE57CB56-3E06-4FE3-BD91-62015B2B4D29}" dt="2019-03-02T02:07:43.758" v="1129" actId="26606"/>
          <ac:cxnSpMkLst>
            <pc:docMk/>
            <pc:sldMk cId="3258652501" sldId="373"/>
            <ac:cxnSpMk id="25" creationId="{EFECD4E8-AD3E-4228-82A2-9461958EA94D}"/>
          </ac:cxnSpMkLst>
        </pc:cxnChg>
      </pc:sldChg>
      <pc:sldChg chg="addSp delSp modSp del">
        <pc:chgData name="Catherine Diaz Ferro" userId="b499b712086a505b" providerId="LiveId" clId="{CE57CB56-3E06-4FE3-BD91-62015B2B4D29}" dt="2019-04-22T01:43:36.294" v="4567" actId="2696"/>
        <pc:sldMkLst>
          <pc:docMk/>
          <pc:sldMk cId="913157820" sldId="376"/>
        </pc:sldMkLst>
        <pc:spChg chg="mod">
          <ac:chgData name="Catherine Diaz Ferro" userId="b499b712086a505b" providerId="LiveId" clId="{CE57CB56-3E06-4FE3-BD91-62015B2B4D29}" dt="2019-04-21T01:47:34.499" v="2163" actId="20577"/>
          <ac:spMkLst>
            <pc:docMk/>
            <pc:sldMk cId="913157820" sldId="376"/>
            <ac:spMk id="6" creationId="{B40DFA9B-98A6-4DC2-952E-3EE70C9FFB15}"/>
          </ac:spMkLst>
        </pc:spChg>
        <pc:spChg chg="add del mod">
          <ac:chgData name="Catherine Diaz Ferro" userId="b499b712086a505b" providerId="LiveId" clId="{CE57CB56-3E06-4FE3-BD91-62015B2B4D29}" dt="2019-04-21T01:47:24.891" v="2159" actId="478"/>
          <ac:spMkLst>
            <pc:docMk/>
            <pc:sldMk cId="913157820" sldId="376"/>
            <ac:spMk id="7" creationId="{2FEED73E-FE3A-482F-B34B-1DAB4F915852}"/>
          </ac:spMkLst>
        </pc:spChg>
        <pc:graphicFrameChg chg="del">
          <ac:chgData name="Catherine Diaz Ferro" userId="b499b712086a505b" providerId="LiveId" clId="{CE57CB56-3E06-4FE3-BD91-62015B2B4D29}" dt="2019-04-21T01:47:26.415" v="2160" actId="478"/>
          <ac:graphicFrameMkLst>
            <pc:docMk/>
            <pc:sldMk cId="913157820" sldId="376"/>
            <ac:graphicFrameMk id="4" creationId="{C3EE37DF-C4C1-47A8-A6CD-CB7EF4A2CD41}"/>
          </ac:graphicFrameMkLst>
        </pc:graphicFrameChg>
        <pc:graphicFrameChg chg="del modGraphic">
          <ac:chgData name="Catherine Diaz Ferro" userId="b499b712086a505b" providerId="LiveId" clId="{CE57CB56-3E06-4FE3-BD91-62015B2B4D29}" dt="2019-04-21T01:47:28.114" v="2161" actId="478"/>
          <ac:graphicFrameMkLst>
            <pc:docMk/>
            <pc:sldMk cId="913157820" sldId="376"/>
            <ac:graphicFrameMk id="5" creationId="{BA406161-D5AD-40AA-B7CE-0D5E8CD2F6F5}"/>
          </ac:graphicFrameMkLst>
        </pc:graphicFrameChg>
        <pc:graphicFrameChg chg="add mod">
          <ac:chgData name="Catherine Diaz Ferro" userId="b499b712086a505b" providerId="LiveId" clId="{CE57CB56-3E06-4FE3-BD91-62015B2B4D29}" dt="2019-04-21T01:48:45.409" v="2165" actId="14100"/>
          <ac:graphicFrameMkLst>
            <pc:docMk/>
            <pc:sldMk cId="913157820" sldId="376"/>
            <ac:graphicFrameMk id="8" creationId="{C3EE37DF-C4C1-47A8-A6CD-CB7EF4A2CD41}"/>
          </ac:graphicFrameMkLst>
        </pc:graphicFrameChg>
      </pc:sldChg>
      <pc:sldChg chg="del">
        <pc:chgData name="Catherine Diaz Ferro" userId="b499b712086a505b" providerId="LiveId" clId="{CE57CB56-3E06-4FE3-BD91-62015B2B4D29}" dt="2019-04-22T01:43:36.266" v="4566" actId="2696"/>
        <pc:sldMkLst>
          <pc:docMk/>
          <pc:sldMk cId="1244897799" sldId="377"/>
        </pc:sldMkLst>
      </pc:sldChg>
      <pc:sldChg chg="addSp delSp modSp del mod setBg">
        <pc:chgData name="Catherine Diaz Ferro" userId="b499b712086a505b" providerId="LiveId" clId="{CE57CB56-3E06-4FE3-BD91-62015B2B4D29}" dt="2019-04-22T01:43:36.249" v="4565" actId="2696"/>
        <pc:sldMkLst>
          <pc:docMk/>
          <pc:sldMk cId="3456557201" sldId="378"/>
        </pc:sldMkLst>
        <pc:spChg chg="mod">
          <ac:chgData name="Catherine Diaz Ferro" userId="b499b712086a505b" providerId="LiveId" clId="{CE57CB56-3E06-4FE3-BD91-62015B2B4D29}" dt="2019-03-02T02:11:38.107" v="1228" actId="26606"/>
          <ac:spMkLst>
            <pc:docMk/>
            <pc:sldMk cId="3456557201" sldId="378"/>
            <ac:spMk id="2" creationId="{5D64B840-E47B-4D53-B218-0AC2FD369661}"/>
          </ac:spMkLst>
        </pc:spChg>
        <pc:spChg chg="mod">
          <ac:chgData name="Catherine Diaz Ferro" userId="b499b712086a505b" providerId="LiveId" clId="{CE57CB56-3E06-4FE3-BD91-62015B2B4D29}" dt="2019-03-02T02:12:32.147" v="1273" actId="122"/>
          <ac:spMkLst>
            <pc:docMk/>
            <pc:sldMk cId="3456557201" sldId="378"/>
            <ac:spMk id="3" creationId="{C5472F3B-E97C-4845-98A1-FA606C4C41C0}"/>
          </ac:spMkLst>
        </pc:spChg>
        <pc:spChg chg="add">
          <ac:chgData name="Catherine Diaz Ferro" userId="b499b712086a505b" providerId="LiveId" clId="{CE57CB56-3E06-4FE3-BD91-62015B2B4D29}" dt="2019-03-02T02:11:38.107" v="1228" actId="26606"/>
          <ac:spMkLst>
            <pc:docMk/>
            <pc:sldMk cId="3456557201" sldId="378"/>
            <ac:spMk id="10" creationId="{9F4444CE-BC8D-4D61-B303-4C05614E62AB}"/>
          </ac:spMkLst>
        </pc:spChg>
        <pc:spChg chg="add">
          <ac:chgData name="Catherine Diaz Ferro" userId="b499b712086a505b" providerId="LiveId" clId="{CE57CB56-3E06-4FE3-BD91-62015B2B4D29}" dt="2019-03-02T02:11:38.107" v="1228" actId="26606"/>
          <ac:spMkLst>
            <pc:docMk/>
            <pc:sldMk cId="3456557201" sldId="378"/>
            <ac:spMk id="12" creationId="{62423CA5-E2E1-4789-B759-9906C1C94063}"/>
          </ac:spMkLst>
        </pc:spChg>
        <pc:spChg chg="add">
          <ac:chgData name="Catherine Diaz Ferro" userId="b499b712086a505b" providerId="LiveId" clId="{CE57CB56-3E06-4FE3-BD91-62015B2B4D29}" dt="2019-03-02T02:11:38.107" v="1228" actId="26606"/>
          <ac:spMkLst>
            <pc:docMk/>
            <pc:sldMk cId="3456557201" sldId="378"/>
            <ac:spMk id="14" creationId="{73772B81-181F-48B7-8826-4D9686D15DF5}"/>
          </ac:spMkLst>
        </pc:spChg>
        <pc:spChg chg="add">
          <ac:chgData name="Catherine Diaz Ferro" userId="b499b712086a505b" providerId="LiveId" clId="{CE57CB56-3E06-4FE3-BD91-62015B2B4D29}" dt="2019-03-02T02:11:38.107" v="1228" actId="26606"/>
          <ac:spMkLst>
            <pc:docMk/>
            <pc:sldMk cId="3456557201" sldId="378"/>
            <ac:spMk id="16" creationId="{B2205F6E-03C6-4E92-877C-E2482F6599AA}"/>
          </ac:spMkLst>
        </pc:spChg>
        <pc:graphicFrameChg chg="del">
          <ac:chgData name="Catherine Diaz Ferro" userId="b499b712086a505b" providerId="LiveId" clId="{CE57CB56-3E06-4FE3-BD91-62015B2B4D29}" dt="2019-03-02T02:11:30.830" v="1224" actId="478"/>
          <ac:graphicFrameMkLst>
            <pc:docMk/>
            <pc:sldMk cId="3456557201" sldId="378"/>
            <ac:graphicFrameMk id="4" creationId="{9CC622A5-FD79-48EE-BD1C-1DFA6955AF11}"/>
          </ac:graphicFrameMkLst>
        </pc:graphicFrameChg>
        <pc:graphicFrameChg chg="add mod">
          <ac:chgData name="Catherine Diaz Ferro" userId="b499b712086a505b" providerId="LiveId" clId="{CE57CB56-3E06-4FE3-BD91-62015B2B4D29}" dt="2019-03-02T02:11:38.107" v="1228" actId="26606"/>
          <ac:graphicFrameMkLst>
            <pc:docMk/>
            <pc:sldMk cId="3456557201" sldId="378"/>
            <ac:graphicFrameMk id="5" creationId="{9CC622A5-FD79-48EE-BD1C-1DFA6955AF11}"/>
          </ac:graphicFrameMkLst>
        </pc:graphicFrameChg>
      </pc:sldChg>
      <pc:sldChg chg="modSp del">
        <pc:chgData name="Catherine Diaz Ferro" userId="b499b712086a505b" providerId="LiveId" clId="{CE57CB56-3E06-4FE3-BD91-62015B2B4D29}" dt="2019-04-22T01:43:36.233" v="4564" actId="2696"/>
        <pc:sldMkLst>
          <pc:docMk/>
          <pc:sldMk cId="4248829380" sldId="379"/>
        </pc:sldMkLst>
        <pc:graphicFrameChg chg="modGraphic">
          <ac:chgData name="Catherine Diaz Ferro" userId="b499b712086a505b" providerId="LiveId" clId="{CE57CB56-3E06-4FE3-BD91-62015B2B4D29}" dt="2019-03-02T02:12:47.889" v="1274" actId="2165"/>
          <ac:graphicFrameMkLst>
            <pc:docMk/>
            <pc:sldMk cId="4248829380" sldId="379"/>
            <ac:graphicFrameMk id="5" creationId="{A28A4C01-CDD3-43AA-BBEC-F9E13EE939FC}"/>
          </ac:graphicFrameMkLst>
        </pc:graphicFrameChg>
      </pc:sldChg>
      <pc:sldChg chg="addSp delSp modSp del mod setBg">
        <pc:chgData name="Catherine Diaz Ferro" userId="b499b712086a505b" providerId="LiveId" clId="{CE57CB56-3E06-4FE3-BD91-62015B2B4D29}" dt="2019-04-22T01:43:36.226" v="4563" actId="2696"/>
        <pc:sldMkLst>
          <pc:docMk/>
          <pc:sldMk cId="3177188101" sldId="380"/>
        </pc:sldMkLst>
        <pc:spChg chg="mod">
          <ac:chgData name="Catherine Diaz Ferro" userId="b499b712086a505b" providerId="LiveId" clId="{CE57CB56-3E06-4FE3-BD91-62015B2B4D29}" dt="2019-04-21T01:50:24.080" v="2168" actId="26606"/>
          <ac:spMkLst>
            <pc:docMk/>
            <pc:sldMk cId="3177188101" sldId="380"/>
            <ac:spMk id="2" creationId="{D4B20B5C-D552-4364-A5C9-BD2A85218567}"/>
          </ac:spMkLst>
        </pc:spChg>
        <pc:spChg chg="mod">
          <ac:chgData name="Catherine Diaz Ferro" userId="b499b712086a505b" providerId="LiveId" clId="{CE57CB56-3E06-4FE3-BD91-62015B2B4D29}" dt="2019-04-21T01:50:24.080" v="2168" actId="26606"/>
          <ac:spMkLst>
            <pc:docMk/>
            <pc:sldMk cId="3177188101" sldId="380"/>
            <ac:spMk id="3" creationId="{72BEFCAB-357B-4181-8C64-4582680AF180}"/>
          </ac:spMkLst>
        </pc:spChg>
        <pc:spChg chg="add del mod">
          <ac:chgData name="Catherine Diaz Ferro" userId="b499b712086a505b" providerId="LiveId" clId="{CE57CB56-3E06-4FE3-BD91-62015B2B4D29}" dt="2019-04-21T01:49:13.844" v="2166" actId="478"/>
          <ac:spMkLst>
            <pc:docMk/>
            <pc:sldMk cId="3177188101" sldId="380"/>
            <ac:spMk id="5" creationId="{98721D6E-DB04-4F34-84A4-8B2DE8B36AA8}"/>
          </ac:spMkLst>
        </pc:spChg>
        <pc:spChg chg="add">
          <ac:chgData name="Catherine Diaz Ferro" userId="b499b712086a505b" providerId="LiveId" clId="{CE57CB56-3E06-4FE3-BD91-62015B2B4D29}" dt="2019-04-21T01:50:24.080" v="2168" actId="26606"/>
          <ac:spMkLst>
            <pc:docMk/>
            <pc:sldMk cId="3177188101" sldId="380"/>
            <ac:spMk id="11" creationId="{9F4444CE-BC8D-4D61-B303-4C05614E62AB}"/>
          </ac:spMkLst>
        </pc:spChg>
        <pc:spChg chg="add">
          <ac:chgData name="Catherine Diaz Ferro" userId="b499b712086a505b" providerId="LiveId" clId="{CE57CB56-3E06-4FE3-BD91-62015B2B4D29}" dt="2019-04-21T01:50:24.080" v="2168" actId="26606"/>
          <ac:spMkLst>
            <pc:docMk/>
            <pc:sldMk cId="3177188101" sldId="380"/>
            <ac:spMk id="13" creationId="{62423CA5-E2E1-4789-B759-9906C1C94063}"/>
          </ac:spMkLst>
        </pc:spChg>
        <pc:spChg chg="add">
          <ac:chgData name="Catherine Diaz Ferro" userId="b499b712086a505b" providerId="LiveId" clId="{CE57CB56-3E06-4FE3-BD91-62015B2B4D29}" dt="2019-04-21T01:50:24.080" v="2168" actId="26606"/>
          <ac:spMkLst>
            <pc:docMk/>
            <pc:sldMk cId="3177188101" sldId="380"/>
            <ac:spMk id="15" creationId="{73772B81-181F-48B7-8826-4D9686D15DF5}"/>
          </ac:spMkLst>
        </pc:spChg>
        <pc:spChg chg="add">
          <ac:chgData name="Catherine Diaz Ferro" userId="b499b712086a505b" providerId="LiveId" clId="{CE57CB56-3E06-4FE3-BD91-62015B2B4D29}" dt="2019-04-21T01:50:24.080" v="2168" actId="26606"/>
          <ac:spMkLst>
            <pc:docMk/>
            <pc:sldMk cId="3177188101" sldId="380"/>
            <ac:spMk id="17" creationId="{B2205F6E-03C6-4E92-877C-E2482F6599AA}"/>
          </ac:spMkLst>
        </pc:spChg>
        <pc:graphicFrameChg chg="del">
          <ac:chgData name="Catherine Diaz Ferro" userId="b499b712086a505b" providerId="LiveId" clId="{CE57CB56-3E06-4FE3-BD91-62015B2B4D29}" dt="2019-03-02T02:12:53.895" v="1275" actId="478"/>
          <ac:graphicFrameMkLst>
            <pc:docMk/>
            <pc:sldMk cId="3177188101" sldId="380"/>
            <ac:graphicFrameMk id="4" creationId="{F10A146C-E996-4A31-AA40-D47A7D23C52C}"/>
          </ac:graphicFrameMkLst>
        </pc:graphicFrameChg>
        <pc:graphicFrameChg chg="add mod">
          <ac:chgData name="Catherine Diaz Ferro" userId="b499b712086a505b" providerId="LiveId" clId="{CE57CB56-3E06-4FE3-BD91-62015B2B4D29}" dt="2019-04-21T01:50:24.080" v="2168" actId="26606"/>
          <ac:graphicFrameMkLst>
            <pc:docMk/>
            <pc:sldMk cId="3177188101" sldId="380"/>
            <ac:graphicFrameMk id="6" creationId="{F10A146C-E996-4A31-AA40-D47A7D23C52C}"/>
          </ac:graphicFrameMkLst>
        </pc:graphicFrameChg>
      </pc:sldChg>
      <pc:sldChg chg="del">
        <pc:chgData name="Catherine Diaz Ferro" userId="b499b712086a505b" providerId="LiveId" clId="{CE57CB56-3E06-4FE3-BD91-62015B2B4D29}" dt="2019-04-22T01:43:36.210" v="4562" actId="2696"/>
        <pc:sldMkLst>
          <pc:docMk/>
          <pc:sldMk cId="3520583778" sldId="381"/>
        </pc:sldMkLst>
      </pc:sldChg>
      <pc:sldChg chg="addSp delSp modSp">
        <pc:chgData name="Catherine Diaz Ferro" userId="b499b712086a505b" providerId="LiveId" clId="{CE57CB56-3E06-4FE3-BD91-62015B2B4D29}" dt="2019-04-22T02:12:57.628" v="5400" actId="20577"/>
        <pc:sldMkLst>
          <pc:docMk/>
          <pc:sldMk cId="1436335541" sldId="383"/>
        </pc:sldMkLst>
        <pc:spChg chg="mod">
          <ac:chgData name="Catherine Diaz Ferro" userId="b499b712086a505b" providerId="LiveId" clId="{CE57CB56-3E06-4FE3-BD91-62015B2B4D29}" dt="2019-04-22T02:12:57.628" v="5400" actId="20577"/>
          <ac:spMkLst>
            <pc:docMk/>
            <pc:sldMk cId="1436335541" sldId="383"/>
            <ac:spMk id="3" creationId="{67B32395-B76A-4B9F-9309-3419200C306E}"/>
          </ac:spMkLst>
        </pc:spChg>
        <pc:spChg chg="mod">
          <ac:chgData name="Catherine Diaz Ferro" userId="b499b712086a505b" providerId="LiveId" clId="{CE57CB56-3E06-4FE3-BD91-62015B2B4D29}" dt="2019-04-22T02:01:38.310" v="4854" actId="20577"/>
          <ac:spMkLst>
            <pc:docMk/>
            <pc:sldMk cId="1436335541" sldId="383"/>
            <ac:spMk id="5" creationId="{AA01F60F-BA2C-46BF-A20C-0F64DCCAA939}"/>
          </ac:spMkLst>
        </pc:spChg>
        <pc:graphicFrameChg chg="del">
          <ac:chgData name="Catherine Diaz Ferro" userId="b499b712086a505b" providerId="LiveId" clId="{CE57CB56-3E06-4FE3-BD91-62015B2B4D29}" dt="2019-04-22T01:59:34.189" v="4828" actId="478"/>
          <ac:graphicFrameMkLst>
            <pc:docMk/>
            <pc:sldMk cId="1436335541" sldId="383"/>
            <ac:graphicFrameMk id="4" creationId="{905455BC-23F0-4068-8083-D72A2157FFB1}"/>
          </ac:graphicFrameMkLst>
        </pc:graphicFrameChg>
        <pc:graphicFrameChg chg="add mod">
          <ac:chgData name="Catherine Diaz Ferro" userId="b499b712086a505b" providerId="LiveId" clId="{CE57CB56-3E06-4FE3-BD91-62015B2B4D29}" dt="2019-04-22T01:59:39.207" v="4831" actId="14100"/>
          <ac:graphicFrameMkLst>
            <pc:docMk/>
            <pc:sldMk cId="1436335541" sldId="383"/>
            <ac:graphicFrameMk id="6" creationId="{905455BC-23F0-4068-8083-D72A2157FFB1}"/>
          </ac:graphicFrameMkLst>
        </pc:graphicFrameChg>
      </pc:sldChg>
      <pc:sldChg chg="modSp">
        <pc:chgData name="Catherine Diaz Ferro" userId="b499b712086a505b" providerId="LiveId" clId="{CE57CB56-3E06-4FE3-BD91-62015B2B4D29}" dt="2019-04-22T02:06:31.021" v="5175" actId="20577"/>
        <pc:sldMkLst>
          <pc:docMk/>
          <pc:sldMk cId="2936258912" sldId="387"/>
        </pc:sldMkLst>
        <pc:spChg chg="mod">
          <ac:chgData name="Catherine Diaz Ferro" userId="b499b712086a505b" providerId="LiveId" clId="{CE57CB56-3E06-4FE3-BD91-62015B2B4D29}" dt="2019-04-22T02:06:31.021" v="5175" actId="20577"/>
          <ac:spMkLst>
            <pc:docMk/>
            <pc:sldMk cId="2936258912" sldId="387"/>
            <ac:spMk id="3" creationId="{BEE263C7-27A3-4D2C-B7EA-E3218E0C2043}"/>
          </ac:spMkLst>
        </pc:spChg>
      </pc:sldChg>
      <pc:sldChg chg="modSp">
        <pc:chgData name="Catherine Diaz Ferro" userId="b499b712086a505b" providerId="LiveId" clId="{CE57CB56-3E06-4FE3-BD91-62015B2B4D29}" dt="2019-04-22T02:07:20.611" v="5277" actId="20577"/>
        <pc:sldMkLst>
          <pc:docMk/>
          <pc:sldMk cId="3035520531" sldId="389"/>
        </pc:sldMkLst>
        <pc:spChg chg="mod">
          <ac:chgData name="Catherine Diaz Ferro" userId="b499b712086a505b" providerId="LiveId" clId="{CE57CB56-3E06-4FE3-BD91-62015B2B4D29}" dt="2019-04-22T02:07:20.611" v="5277" actId="20577"/>
          <ac:spMkLst>
            <pc:docMk/>
            <pc:sldMk cId="3035520531" sldId="389"/>
            <ac:spMk id="3" creationId="{D76C4127-6688-41FC-95D8-EAB919F19962}"/>
          </ac:spMkLst>
        </pc:spChg>
        <pc:graphicFrameChg chg="mod modGraphic">
          <ac:chgData name="Catherine Diaz Ferro" userId="b499b712086a505b" providerId="LiveId" clId="{CE57CB56-3E06-4FE3-BD91-62015B2B4D29}" dt="2019-04-22T02:07:00.316" v="5192" actId="20577"/>
          <ac:graphicFrameMkLst>
            <pc:docMk/>
            <pc:sldMk cId="3035520531" sldId="389"/>
            <ac:graphicFrameMk id="4" creationId="{3CD46A9A-23CE-4D1B-93CB-6066B42A83DA}"/>
          </ac:graphicFrameMkLst>
        </pc:graphicFrameChg>
      </pc:sldChg>
      <pc:sldChg chg="modSp">
        <pc:chgData name="Catherine Diaz Ferro" userId="b499b712086a505b" providerId="LiveId" clId="{CE57CB56-3E06-4FE3-BD91-62015B2B4D29}" dt="2019-04-22T02:08:02.971" v="5364" actId="20577"/>
        <pc:sldMkLst>
          <pc:docMk/>
          <pc:sldMk cId="1925735790" sldId="390"/>
        </pc:sldMkLst>
        <pc:graphicFrameChg chg="modGraphic">
          <ac:chgData name="Catherine Diaz Ferro" userId="b499b712086a505b" providerId="LiveId" clId="{CE57CB56-3E06-4FE3-BD91-62015B2B4D29}" dt="2019-04-22T02:08:02.971" v="5364" actId="20577"/>
          <ac:graphicFrameMkLst>
            <pc:docMk/>
            <pc:sldMk cId="1925735790" sldId="390"/>
            <ac:graphicFrameMk id="4" creationId="{E10B1B26-156E-48A2-BF15-B10C7BD3A9AF}"/>
          </ac:graphicFrameMkLst>
        </pc:graphicFrameChg>
      </pc:sldChg>
      <pc:sldChg chg="modSp">
        <pc:chgData name="Catherine Diaz Ferro" userId="b499b712086a505b" providerId="LiveId" clId="{CE57CB56-3E06-4FE3-BD91-62015B2B4D29}" dt="2019-04-21T17:50:19.134" v="3117" actId="20577"/>
        <pc:sldMkLst>
          <pc:docMk/>
          <pc:sldMk cId="29863945" sldId="391"/>
        </pc:sldMkLst>
        <pc:graphicFrameChg chg="modGraphic">
          <ac:chgData name="Catherine Diaz Ferro" userId="b499b712086a505b" providerId="LiveId" clId="{CE57CB56-3E06-4FE3-BD91-62015B2B4D29}" dt="2019-04-21T17:50:19.134" v="3117" actId="20577"/>
          <ac:graphicFrameMkLst>
            <pc:docMk/>
            <pc:sldMk cId="29863945" sldId="391"/>
            <ac:graphicFrameMk id="4" creationId="{28FA7157-4716-44D3-B394-D4CB04303A2F}"/>
          </ac:graphicFrameMkLst>
        </pc:graphicFrameChg>
      </pc:sldChg>
      <pc:sldChg chg="addSp delSp modSp add del">
        <pc:chgData name="Catherine Diaz Ferro" userId="b499b712086a505b" providerId="LiveId" clId="{CE57CB56-3E06-4FE3-BD91-62015B2B4D29}" dt="2019-04-22T01:48:58.315" v="4600" actId="2696"/>
        <pc:sldMkLst>
          <pc:docMk/>
          <pc:sldMk cId="2716400700" sldId="402"/>
        </pc:sldMkLst>
        <pc:spChg chg="add mod">
          <ac:chgData name="Catherine Diaz Ferro" userId="b499b712086a505b" providerId="LiveId" clId="{CE57CB56-3E06-4FE3-BD91-62015B2B4D29}" dt="2019-04-22T01:48:36.670" v="4597" actId="20577"/>
          <ac:spMkLst>
            <pc:docMk/>
            <pc:sldMk cId="2716400700" sldId="402"/>
            <ac:spMk id="2" creationId="{7C8ADC8C-1827-4166-ACDB-7468887E36D0}"/>
          </ac:spMkLst>
        </pc:spChg>
        <pc:spChg chg="mod">
          <ac:chgData name="Catherine Diaz Ferro" userId="b499b712086a505b" providerId="LiveId" clId="{CE57CB56-3E06-4FE3-BD91-62015B2B4D29}" dt="2019-04-22T01:48:12.238" v="4572" actId="1076"/>
          <ac:spMkLst>
            <pc:docMk/>
            <pc:sldMk cId="2716400700" sldId="402"/>
            <ac:spMk id="3" creationId="{3B5B2122-0B20-4F67-AC80-33307030475C}"/>
          </ac:spMkLst>
        </pc:spChg>
        <pc:picChg chg="del">
          <ac:chgData name="Catherine Diaz Ferro" userId="b499b712086a505b" providerId="LiveId" clId="{CE57CB56-3E06-4FE3-BD91-62015B2B4D29}" dt="2019-04-21T16:47:41.890" v="2704" actId="478"/>
          <ac:picMkLst>
            <pc:docMk/>
            <pc:sldMk cId="2716400700" sldId="402"/>
            <ac:picMk id="4" creationId="{AFC26F36-B143-4160-BD42-F491E190419F}"/>
          </ac:picMkLst>
        </pc:picChg>
      </pc:sldChg>
      <pc:sldChg chg="modSp">
        <pc:chgData name="Catherine Diaz Ferro" userId="b499b712086a505b" providerId="LiveId" clId="{CE57CB56-3E06-4FE3-BD91-62015B2B4D29}" dt="2019-03-02T01:40:27.686" v="677" actId="2165"/>
        <pc:sldMkLst>
          <pc:docMk/>
          <pc:sldMk cId="194600137" sldId="403"/>
        </pc:sldMkLst>
        <pc:graphicFrameChg chg="modGraphic">
          <ac:chgData name="Catherine Diaz Ferro" userId="b499b712086a505b" providerId="LiveId" clId="{CE57CB56-3E06-4FE3-BD91-62015B2B4D29}" dt="2019-03-02T01:40:27.686" v="677" actId="2165"/>
          <ac:graphicFrameMkLst>
            <pc:docMk/>
            <pc:sldMk cId="194600137" sldId="403"/>
            <ac:graphicFrameMk id="5" creationId="{24929669-A6E9-4D99-B67A-13CA3E085C6E}"/>
          </ac:graphicFrameMkLst>
        </pc:graphicFrameChg>
      </pc:sldChg>
      <pc:sldChg chg="addSp modSp mod setBg">
        <pc:chgData name="Catherine Diaz Ferro" userId="b499b712086a505b" providerId="LiveId" clId="{CE57CB56-3E06-4FE3-BD91-62015B2B4D29}" dt="2019-04-23T01:29:36.147" v="5474" actId="20577"/>
        <pc:sldMkLst>
          <pc:docMk/>
          <pc:sldMk cId="4175213430" sldId="404"/>
        </pc:sldMkLst>
        <pc:spChg chg="mod">
          <ac:chgData name="Catherine Diaz Ferro" userId="b499b712086a505b" providerId="LiveId" clId="{CE57CB56-3E06-4FE3-BD91-62015B2B4D29}" dt="2019-04-23T01:00:13.333" v="5472" actId="26606"/>
          <ac:spMkLst>
            <pc:docMk/>
            <pc:sldMk cId="4175213430" sldId="404"/>
            <ac:spMk id="4" creationId="{B42D66E4-83C6-4F2E-BEB7-D92194208382}"/>
          </ac:spMkLst>
        </pc:spChg>
        <pc:grpChg chg="add">
          <ac:chgData name="Catherine Diaz Ferro" userId="b499b712086a505b" providerId="LiveId" clId="{CE57CB56-3E06-4FE3-BD91-62015B2B4D29}" dt="2019-04-23T01:00:13.333" v="5472" actId="26606"/>
          <ac:grpSpMkLst>
            <pc:docMk/>
            <pc:sldMk cId="4175213430" sldId="404"/>
            <ac:grpSpMk id="10" creationId="{4815A7B4-532E-48C9-AC24-D78ACF3339DB}"/>
          </ac:grpSpMkLst>
        </pc:grpChg>
        <pc:graphicFrameChg chg="mod modGraphic">
          <ac:chgData name="Catherine Diaz Ferro" userId="b499b712086a505b" providerId="LiveId" clId="{CE57CB56-3E06-4FE3-BD91-62015B2B4D29}" dt="2019-04-23T01:29:36.147" v="5474" actId="20577"/>
          <ac:graphicFrameMkLst>
            <pc:docMk/>
            <pc:sldMk cId="4175213430" sldId="404"/>
            <ac:graphicFrameMk id="5" creationId="{7F02558F-11D5-412F-8B09-F27245312AFF}"/>
          </ac:graphicFrameMkLst>
        </pc:graphicFrameChg>
      </pc:sldChg>
      <pc:sldChg chg="addSp delSp modSp del mod setBg">
        <pc:chgData name="Catherine Diaz Ferro" userId="b499b712086a505b" providerId="LiveId" clId="{CE57CB56-3E06-4FE3-BD91-62015B2B4D29}" dt="2019-04-22T01:43:36.367" v="4571" actId="2696"/>
        <pc:sldMkLst>
          <pc:docMk/>
          <pc:sldMk cId="1381085698" sldId="406"/>
        </pc:sldMkLst>
        <pc:spChg chg="mod">
          <ac:chgData name="Catherine Diaz Ferro" userId="b499b712086a505b" providerId="LiveId" clId="{CE57CB56-3E06-4FE3-BD91-62015B2B4D29}" dt="2019-04-21T01:36:43.357" v="1964" actId="26606"/>
          <ac:spMkLst>
            <pc:docMk/>
            <pc:sldMk cId="1381085698" sldId="406"/>
            <ac:spMk id="2" creationId="{93795FF5-2537-4C3C-8131-931FE97B7721}"/>
          </ac:spMkLst>
        </pc:spChg>
        <pc:spChg chg="add del mod">
          <ac:chgData name="Catherine Diaz Ferro" userId="b499b712086a505b" providerId="LiveId" clId="{CE57CB56-3E06-4FE3-BD91-62015B2B4D29}" dt="2019-04-21T01:37:12.955" v="2028" actId="20577"/>
          <ac:spMkLst>
            <pc:docMk/>
            <pc:sldMk cId="1381085698" sldId="406"/>
            <ac:spMk id="5" creationId="{CC24746B-8B19-40D5-8484-341522C8CDCB}"/>
          </ac:spMkLst>
        </pc:spChg>
        <pc:spChg chg="add del mod">
          <ac:chgData name="Catherine Diaz Ferro" userId="b499b712086a505b" providerId="LiveId" clId="{CE57CB56-3E06-4FE3-BD91-62015B2B4D29}" dt="2019-03-02T01:58:18.958" v="853" actId="478"/>
          <ac:spMkLst>
            <pc:docMk/>
            <pc:sldMk cId="1381085698" sldId="406"/>
            <ac:spMk id="6" creationId="{DCBEC9C3-64D0-4791-BB82-FA3FD45697B9}"/>
          </ac:spMkLst>
        </pc:spChg>
        <pc:spChg chg="add">
          <ac:chgData name="Catherine Diaz Ferro" userId="b499b712086a505b" providerId="LiveId" clId="{CE57CB56-3E06-4FE3-BD91-62015B2B4D29}" dt="2019-04-21T01:36:43.357" v="1964" actId="26606"/>
          <ac:spMkLst>
            <pc:docMk/>
            <pc:sldMk cId="1381085698" sldId="406"/>
            <ac:spMk id="10" creationId="{9F4444CE-BC8D-4D61-B303-4C05614E62AB}"/>
          </ac:spMkLst>
        </pc:spChg>
        <pc:spChg chg="add">
          <ac:chgData name="Catherine Diaz Ferro" userId="b499b712086a505b" providerId="LiveId" clId="{CE57CB56-3E06-4FE3-BD91-62015B2B4D29}" dt="2019-04-21T01:36:43.357" v="1964" actId="26606"/>
          <ac:spMkLst>
            <pc:docMk/>
            <pc:sldMk cId="1381085698" sldId="406"/>
            <ac:spMk id="12" creationId="{62423CA5-E2E1-4789-B759-9906C1C94063}"/>
          </ac:spMkLst>
        </pc:spChg>
        <pc:spChg chg="add">
          <ac:chgData name="Catherine Diaz Ferro" userId="b499b712086a505b" providerId="LiveId" clId="{CE57CB56-3E06-4FE3-BD91-62015B2B4D29}" dt="2019-04-21T01:36:43.357" v="1964" actId="26606"/>
          <ac:spMkLst>
            <pc:docMk/>
            <pc:sldMk cId="1381085698" sldId="406"/>
            <ac:spMk id="14" creationId="{73772B81-181F-48B7-8826-4D9686D15DF5}"/>
          </ac:spMkLst>
        </pc:spChg>
        <pc:spChg chg="add">
          <ac:chgData name="Catherine Diaz Ferro" userId="b499b712086a505b" providerId="LiveId" clId="{CE57CB56-3E06-4FE3-BD91-62015B2B4D29}" dt="2019-04-21T01:36:43.357" v="1964" actId="26606"/>
          <ac:spMkLst>
            <pc:docMk/>
            <pc:sldMk cId="1381085698" sldId="406"/>
            <ac:spMk id="16" creationId="{B2205F6E-03C6-4E92-877C-E2482F6599AA}"/>
          </ac:spMkLst>
        </pc:spChg>
        <pc:graphicFrameChg chg="add del mod">
          <ac:chgData name="Catherine Diaz Ferro" userId="b499b712086a505b" providerId="LiveId" clId="{CE57CB56-3E06-4FE3-BD91-62015B2B4D29}" dt="2019-04-21T01:36:43.357" v="1964" actId="26606"/>
          <ac:graphicFrameMkLst>
            <pc:docMk/>
            <pc:sldMk cId="1381085698" sldId="406"/>
            <ac:graphicFrameMk id="4" creationId="{5481F497-71EA-49E3-822F-E0F7A5F7BA55}"/>
          </ac:graphicFrameMkLst>
        </pc:graphicFrameChg>
      </pc:sldChg>
      <pc:sldChg chg="addSp delSp modSp del">
        <pc:chgData name="Catherine Diaz Ferro" userId="b499b712086a505b" providerId="LiveId" clId="{CE57CB56-3E06-4FE3-BD91-62015B2B4D29}" dt="2019-04-22T01:43:36.354" v="4570" actId="2696"/>
        <pc:sldMkLst>
          <pc:docMk/>
          <pc:sldMk cId="3189918498" sldId="407"/>
        </pc:sldMkLst>
        <pc:spChg chg="mod">
          <ac:chgData name="Catherine Diaz Ferro" userId="b499b712086a505b" providerId="LiveId" clId="{CE57CB56-3E06-4FE3-BD91-62015B2B4D29}" dt="2019-04-21T01:40:53.569" v="2116" actId="20577"/>
          <ac:spMkLst>
            <pc:docMk/>
            <pc:sldMk cId="3189918498" sldId="407"/>
            <ac:spMk id="3" creationId="{4F088718-F4BB-4FA3-B82C-177B5306F9BD}"/>
          </ac:spMkLst>
        </pc:spChg>
        <pc:graphicFrameChg chg="add del mod">
          <ac:chgData name="Catherine Diaz Ferro" userId="b499b712086a505b" providerId="LiveId" clId="{CE57CB56-3E06-4FE3-BD91-62015B2B4D29}" dt="2019-04-21T01:40:20.755" v="2034" actId="14100"/>
          <ac:graphicFrameMkLst>
            <pc:docMk/>
            <pc:sldMk cId="3189918498" sldId="407"/>
            <ac:graphicFrameMk id="4" creationId="{858D8E85-8664-4B46-80E1-D1D6519E9A91}"/>
          </ac:graphicFrameMkLst>
        </pc:graphicFrameChg>
      </pc:sldChg>
      <pc:sldChg chg="addSp delSp modSp del mod setBg">
        <pc:chgData name="Catherine Diaz Ferro" userId="b499b712086a505b" providerId="LiveId" clId="{CE57CB56-3E06-4FE3-BD91-62015B2B4D29}" dt="2019-04-22T01:43:36.329" v="4569" actId="2696"/>
        <pc:sldMkLst>
          <pc:docMk/>
          <pc:sldMk cId="3576170459" sldId="409"/>
        </pc:sldMkLst>
        <pc:spChg chg="mod">
          <ac:chgData name="Catherine Diaz Ferro" userId="b499b712086a505b" providerId="LiveId" clId="{CE57CB56-3E06-4FE3-BD91-62015B2B4D29}" dt="2019-04-21T01:42:47.031" v="2120" actId="26606"/>
          <ac:spMkLst>
            <pc:docMk/>
            <pc:sldMk cId="3576170459" sldId="409"/>
            <ac:spMk id="2" creationId="{EB585651-8FF3-48B3-A09D-F0C8A340B18F}"/>
          </ac:spMkLst>
        </pc:spChg>
        <pc:spChg chg="mod">
          <ac:chgData name="Catherine Diaz Ferro" userId="b499b712086a505b" providerId="LiveId" clId="{CE57CB56-3E06-4FE3-BD91-62015B2B4D29}" dt="2019-04-21T01:43:13.323" v="2149" actId="20577"/>
          <ac:spMkLst>
            <pc:docMk/>
            <pc:sldMk cId="3576170459" sldId="409"/>
            <ac:spMk id="3" creationId="{ADDEC3B3-B79A-4348-8068-B66F73FD260A}"/>
          </ac:spMkLst>
        </pc:spChg>
        <pc:spChg chg="add">
          <ac:chgData name="Catherine Diaz Ferro" userId="b499b712086a505b" providerId="LiveId" clId="{CE57CB56-3E06-4FE3-BD91-62015B2B4D29}" dt="2019-04-21T01:42:47.031" v="2120" actId="26606"/>
          <ac:spMkLst>
            <pc:docMk/>
            <pc:sldMk cId="3576170459" sldId="409"/>
            <ac:spMk id="9" creationId="{9F4444CE-BC8D-4D61-B303-4C05614E62AB}"/>
          </ac:spMkLst>
        </pc:spChg>
        <pc:spChg chg="add">
          <ac:chgData name="Catherine Diaz Ferro" userId="b499b712086a505b" providerId="LiveId" clId="{CE57CB56-3E06-4FE3-BD91-62015B2B4D29}" dt="2019-04-21T01:42:47.031" v="2120" actId="26606"/>
          <ac:spMkLst>
            <pc:docMk/>
            <pc:sldMk cId="3576170459" sldId="409"/>
            <ac:spMk id="11" creationId="{62423CA5-E2E1-4789-B759-9906C1C94063}"/>
          </ac:spMkLst>
        </pc:spChg>
        <pc:spChg chg="add">
          <ac:chgData name="Catherine Diaz Ferro" userId="b499b712086a505b" providerId="LiveId" clId="{CE57CB56-3E06-4FE3-BD91-62015B2B4D29}" dt="2019-04-21T01:42:47.031" v="2120" actId="26606"/>
          <ac:spMkLst>
            <pc:docMk/>
            <pc:sldMk cId="3576170459" sldId="409"/>
            <ac:spMk id="13" creationId="{73772B81-181F-48B7-8826-4D9686D15DF5}"/>
          </ac:spMkLst>
        </pc:spChg>
        <pc:spChg chg="add">
          <ac:chgData name="Catherine Diaz Ferro" userId="b499b712086a505b" providerId="LiveId" clId="{CE57CB56-3E06-4FE3-BD91-62015B2B4D29}" dt="2019-04-21T01:42:47.031" v="2120" actId="26606"/>
          <ac:spMkLst>
            <pc:docMk/>
            <pc:sldMk cId="3576170459" sldId="409"/>
            <ac:spMk id="15" creationId="{B2205F6E-03C6-4E92-877C-E2482F6599AA}"/>
          </ac:spMkLst>
        </pc:spChg>
        <pc:graphicFrameChg chg="add del mod">
          <ac:chgData name="Catherine Diaz Ferro" userId="b499b712086a505b" providerId="LiveId" clId="{CE57CB56-3E06-4FE3-BD91-62015B2B4D29}" dt="2019-04-21T01:42:47.031" v="2120" actId="26606"/>
          <ac:graphicFrameMkLst>
            <pc:docMk/>
            <pc:sldMk cId="3576170459" sldId="409"/>
            <ac:graphicFrameMk id="4" creationId="{04333DC4-A551-4E7E-AE9F-8E639346E48F}"/>
          </ac:graphicFrameMkLst>
        </pc:graphicFrameChg>
      </pc:sldChg>
      <pc:sldChg chg="modSp">
        <pc:chgData name="Catherine Diaz Ferro" userId="b499b712086a505b" providerId="LiveId" clId="{CE57CB56-3E06-4FE3-BD91-62015B2B4D29}" dt="2019-04-21T18:06:57.357" v="3873" actId="20577"/>
        <pc:sldMkLst>
          <pc:docMk/>
          <pc:sldMk cId="1008718725" sldId="412"/>
        </pc:sldMkLst>
        <pc:graphicFrameChg chg="mod modGraphic">
          <ac:chgData name="Catherine Diaz Ferro" userId="b499b712086a505b" providerId="LiveId" clId="{CE57CB56-3E06-4FE3-BD91-62015B2B4D29}" dt="2019-04-21T18:06:57.357" v="3873" actId="20577"/>
          <ac:graphicFrameMkLst>
            <pc:docMk/>
            <pc:sldMk cId="1008718725" sldId="412"/>
            <ac:graphicFrameMk id="4" creationId="{E7ED9890-401A-4BDC-A173-CF19931D625C}"/>
          </ac:graphicFrameMkLst>
        </pc:graphicFrameChg>
      </pc:sldChg>
      <pc:sldChg chg="modSp add">
        <pc:chgData name="Catherine Diaz Ferro" userId="b499b712086a505b" providerId="LiveId" clId="{CE57CB56-3E06-4FE3-BD91-62015B2B4D29}" dt="2019-04-23T02:05:43.618" v="6136" actId="20577"/>
        <pc:sldMkLst>
          <pc:docMk/>
          <pc:sldMk cId="1425025750" sldId="413"/>
        </pc:sldMkLst>
        <pc:spChg chg="mod">
          <ac:chgData name="Catherine Diaz Ferro" userId="b499b712086a505b" providerId="LiveId" clId="{CE57CB56-3E06-4FE3-BD91-62015B2B4D29}" dt="2019-04-23T02:02:22.112" v="5490" actId="20577"/>
          <ac:spMkLst>
            <pc:docMk/>
            <pc:sldMk cId="1425025750" sldId="413"/>
            <ac:spMk id="2" creationId="{D93C1EFF-5BA7-4D94-A30E-7C647AF12D2D}"/>
          </ac:spMkLst>
        </pc:spChg>
        <pc:spChg chg="mod">
          <ac:chgData name="Catherine Diaz Ferro" userId="b499b712086a505b" providerId="LiveId" clId="{CE57CB56-3E06-4FE3-BD91-62015B2B4D29}" dt="2019-04-23T02:05:43.618" v="6136" actId="20577"/>
          <ac:spMkLst>
            <pc:docMk/>
            <pc:sldMk cId="1425025750" sldId="413"/>
            <ac:spMk id="3" creationId="{BBE783E2-913C-45CD-8833-3BE682B932A1}"/>
          </ac:spMkLst>
        </pc:spChg>
      </pc:sldChg>
    </pc:docChg>
  </pc:docChgLst>
  <pc:docChgLst>
    <pc:chgData name="Catherine Diaz Ferro" userId="b499b712086a505b" providerId="LiveId" clId="{49FF1FAA-DA5D-4079-8654-4850CAA4A076}"/>
  </pc:docChgLst>
  <pc:docChgLst>
    <pc:chgData name="Catherine Diaz Ferro" userId="b499b712086a505b" providerId="LiveId" clId="{5495A746-CA7F-44A2-B6DA-29EB6D16ADA6}"/>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3DC487E3-389E-4D71-83F1-1CDA13A69C24}" type="datetimeFigureOut">
              <a:rPr lang="es-CO" smtClean="0"/>
              <a:t>17/08/2022</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B95EA57E-0A02-44FF-907C-131618904EAC}" type="slidenum">
              <a:rPr lang="es-CO" smtClean="0"/>
              <a:t>‹Nº›</a:t>
            </a:fld>
            <a:endParaRPr lang="es-CO"/>
          </a:p>
        </p:txBody>
      </p:sp>
    </p:spTree>
    <p:extLst>
      <p:ext uri="{BB962C8B-B14F-4D97-AF65-F5344CB8AC3E}">
        <p14:creationId xmlns:p14="http://schemas.microsoft.com/office/powerpoint/2010/main" val="7395478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p:txBody>
          <a:bodyPr/>
          <a:lstStyle/>
          <a:p>
            <a:fld id="{3DC487E3-389E-4D71-83F1-1CDA13A69C24}" type="datetimeFigureOut">
              <a:rPr lang="es-CO" smtClean="0"/>
              <a:t>17/08/2022</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B95EA57E-0A02-44FF-907C-131618904EAC}" type="slidenum">
              <a:rPr lang="es-CO" smtClean="0"/>
              <a:t>‹Nº›</a:t>
            </a:fld>
            <a:endParaRPr lang="es-CO"/>
          </a:p>
        </p:txBody>
      </p:sp>
    </p:spTree>
    <p:extLst>
      <p:ext uri="{BB962C8B-B14F-4D97-AF65-F5344CB8AC3E}">
        <p14:creationId xmlns:p14="http://schemas.microsoft.com/office/powerpoint/2010/main" val="39533900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Editar los estilos de texto del patrón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p:txBody>
          <a:bodyPr/>
          <a:lstStyle/>
          <a:p>
            <a:fld id="{3DC487E3-389E-4D71-83F1-1CDA13A69C24}" type="datetimeFigureOut">
              <a:rPr lang="es-CO" smtClean="0"/>
              <a:t>17/08/2022</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B95EA57E-0A02-44FF-907C-131618904EAC}" type="slidenum">
              <a:rPr lang="es-CO" smtClean="0"/>
              <a:t>‹Nº›</a:t>
            </a:fld>
            <a:endParaRPr lang="es-CO"/>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2945753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p:txBody>
          <a:bodyPr/>
          <a:lstStyle/>
          <a:p>
            <a:fld id="{3DC487E3-389E-4D71-83F1-1CDA13A69C24}" type="datetimeFigureOut">
              <a:rPr lang="es-CO" smtClean="0"/>
              <a:t>17/08/2022</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B95EA57E-0A02-44FF-907C-131618904EAC}" type="slidenum">
              <a:rPr lang="es-CO" smtClean="0"/>
              <a:t>‹Nº›</a:t>
            </a:fld>
            <a:endParaRPr lang="es-CO"/>
          </a:p>
        </p:txBody>
      </p:sp>
    </p:spTree>
    <p:extLst>
      <p:ext uri="{BB962C8B-B14F-4D97-AF65-F5344CB8AC3E}">
        <p14:creationId xmlns:p14="http://schemas.microsoft.com/office/powerpoint/2010/main" val="3266867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Editar los estilos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p:txBody>
          <a:bodyPr/>
          <a:lstStyle/>
          <a:p>
            <a:fld id="{3DC487E3-389E-4D71-83F1-1CDA13A69C24}" type="datetimeFigureOut">
              <a:rPr lang="es-CO" smtClean="0"/>
              <a:t>17/08/2022</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B95EA57E-0A02-44FF-907C-131618904EAC}" type="slidenum">
              <a:rPr lang="es-CO" smtClean="0"/>
              <a:t>‹Nº›</a:t>
            </a:fld>
            <a:endParaRPr lang="es-CO"/>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470122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Editar los estilos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p:txBody>
          <a:bodyPr/>
          <a:lstStyle/>
          <a:p>
            <a:fld id="{3DC487E3-389E-4D71-83F1-1CDA13A69C24}" type="datetimeFigureOut">
              <a:rPr lang="es-CO" smtClean="0"/>
              <a:t>17/08/2022</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B95EA57E-0A02-44FF-907C-131618904EAC}" type="slidenum">
              <a:rPr lang="es-CO" smtClean="0"/>
              <a:t>‹Nº›</a:t>
            </a:fld>
            <a:endParaRPr lang="es-CO"/>
          </a:p>
        </p:txBody>
      </p:sp>
    </p:spTree>
    <p:extLst>
      <p:ext uri="{BB962C8B-B14F-4D97-AF65-F5344CB8AC3E}">
        <p14:creationId xmlns:p14="http://schemas.microsoft.com/office/powerpoint/2010/main" val="31711715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3DC487E3-389E-4D71-83F1-1CDA13A69C24}" type="datetimeFigureOut">
              <a:rPr lang="es-CO" smtClean="0"/>
              <a:t>17/08/2022</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B95EA57E-0A02-44FF-907C-131618904EAC}" type="slidenum">
              <a:rPr lang="es-CO" smtClean="0"/>
              <a:t>‹Nº›</a:t>
            </a:fld>
            <a:endParaRPr lang="es-CO"/>
          </a:p>
        </p:txBody>
      </p:sp>
    </p:spTree>
    <p:extLst>
      <p:ext uri="{BB962C8B-B14F-4D97-AF65-F5344CB8AC3E}">
        <p14:creationId xmlns:p14="http://schemas.microsoft.com/office/powerpoint/2010/main" val="83968342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3DC487E3-389E-4D71-83F1-1CDA13A69C24}" type="datetimeFigureOut">
              <a:rPr lang="es-CO" smtClean="0"/>
              <a:t>17/08/2022</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B95EA57E-0A02-44FF-907C-131618904EAC}" type="slidenum">
              <a:rPr lang="es-CO" smtClean="0"/>
              <a:t>‹Nº›</a:t>
            </a:fld>
            <a:endParaRPr lang="es-CO"/>
          </a:p>
        </p:txBody>
      </p:sp>
    </p:spTree>
    <p:extLst>
      <p:ext uri="{BB962C8B-B14F-4D97-AF65-F5344CB8AC3E}">
        <p14:creationId xmlns:p14="http://schemas.microsoft.com/office/powerpoint/2010/main" val="27761636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3DC487E3-389E-4D71-83F1-1CDA13A69C24}" type="datetimeFigureOut">
              <a:rPr lang="es-CO" smtClean="0"/>
              <a:t>17/08/2022</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B95EA57E-0A02-44FF-907C-131618904EAC}" type="slidenum">
              <a:rPr lang="es-CO" smtClean="0"/>
              <a:t>‹Nº›</a:t>
            </a:fld>
            <a:endParaRPr lang="es-CO"/>
          </a:p>
        </p:txBody>
      </p:sp>
    </p:spTree>
    <p:extLst>
      <p:ext uri="{BB962C8B-B14F-4D97-AF65-F5344CB8AC3E}">
        <p14:creationId xmlns:p14="http://schemas.microsoft.com/office/powerpoint/2010/main" val="35052864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p:txBody>
          <a:bodyPr/>
          <a:lstStyle/>
          <a:p>
            <a:fld id="{3DC487E3-389E-4D71-83F1-1CDA13A69C24}" type="datetimeFigureOut">
              <a:rPr lang="es-CO" smtClean="0"/>
              <a:t>17/08/2022</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B95EA57E-0A02-44FF-907C-131618904EAC}" type="slidenum">
              <a:rPr lang="es-CO" smtClean="0"/>
              <a:t>‹Nº›</a:t>
            </a:fld>
            <a:endParaRPr lang="es-CO"/>
          </a:p>
        </p:txBody>
      </p:sp>
    </p:spTree>
    <p:extLst>
      <p:ext uri="{BB962C8B-B14F-4D97-AF65-F5344CB8AC3E}">
        <p14:creationId xmlns:p14="http://schemas.microsoft.com/office/powerpoint/2010/main" val="34475801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3DC487E3-389E-4D71-83F1-1CDA13A69C24}" type="datetimeFigureOut">
              <a:rPr lang="es-CO" smtClean="0"/>
              <a:t>17/08/2022</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B95EA57E-0A02-44FF-907C-131618904EAC}" type="slidenum">
              <a:rPr lang="es-CO" smtClean="0"/>
              <a:t>‹Nº›</a:t>
            </a:fld>
            <a:endParaRPr lang="es-CO"/>
          </a:p>
        </p:txBody>
      </p:sp>
    </p:spTree>
    <p:extLst>
      <p:ext uri="{BB962C8B-B14F-4D97-AF65-F5344CB8AC3E}">
        <p14:creationId xmlns:p14="http://schemas.microsoft.com/office/powerpoint/2010/main" val="23730065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3DC487E3-389E-4D71-83F1-1CDA13A69C24}" type="datetimeFigureOut">
              <a:rPr lang="es-CO" smtClean="0"/>
              <a:t>17/08/2022</a:t>
            </a:fld>
            <a:endParaRPr lang="es-CO"/>
          </a:p>
        </p:txBody>
      </p:sp>
      <p:sp>
        <p:nvSpPr>
          <p:cNvPr id="8" name="Footer Placeholder 7"/>
          <p:cNvSpPr>
            <a:spLocks noGrp="1"/>
          </p:cNvSpPr>
          <p:nvPr>
            <p:ph type="ftr" sz="quarter" idx="11"/>
          </p:nvPr>
        </p:nvSpPr>
        <p:spPr/>
        <p:txBody>
          <a:bodyPr/>
          <a:lstStyle/>
          <a:p>
            <a:endParaRPr lang="es-CO"/>
          </a:p>
        </p:txBody>
      </p:sp>
      <p:sp>
        <p:nvSpPr>
          <p:cNvPr id="9" name="Slide Number Placeholder 8"/>
          <p:cNvSpPr>
            <a:spLocks noGrp="1"/>
          </p:cNvSpPr>
          <p:nvPr>
            <p:ph type="sldNum" sz="quarter" idx="12"/>
          </p:nvPr>
        </p:nvSpPr>
        <p:spPr/>
        <p:txBody>
          <a:bodyPr/>
          <a:lstStyle/>
          <a:p>
            <a:fld id="{B95EA57E-0A02-44FF-907C-131618904EAC}" type="slidenum">
              <a:rPr lang="es-CO" smtClean="0"/>
              <a:t>‹Nº›</a:t>
            </a:fld>
            <a:endParaRPr lang="es-CO"/>
          </a:p>
        </p:txBody>
      </p:sp>
    </p:spTree>
    <p:extLst>
      <p:ext uri="{BB962C8B-B14F-4D97-AF65-F5344CB8AC3E}">
        <p14:creationId xmlns:p14="http://schemas.microsoft.com/office/powerpoint/2010/main" val="12396533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3DC487E3-389E-4D71-83F1-1CDA13A69C24}" type="datetimeFigureOut">
              <a:rPr lang="es-CO" smtClean="0"/>
              <a:t>17/08/2022</a:t>
            </a:fld>
            <a:endParaRPr lang="es-CO"/>
          </a:p>
        </p:txBody>
      </p:sp>
      <p:sp>
        <p:nvSpPr>
          <p:cNvPr id="4" name="Footer Placeholder 3"/>
          <p:cNvSpPr>
            <a:spLocks noGrp="1"/>
          </p:cNvSpPr>
          <p:nvPr>
            <p:ph type="ftr" sz="quarter" idx="11"/>
          </p:nvPr>
        </p:nvSpPr>
        <p:spPr/>
        <p:txBody>
          <a:bodyPr/>
          <a:lstStyle/>
          <a:p>
            <a:endParaRPr lang="es-CO"/>
          </a:p>
        </p:txBody>
      </p:sp>
      <p:sp>
        <p:nvSpPr>
          <p:cNvPr id="5" name="Slide Number Placeholder 4"/>
          <p:cNvSpPr>
            <a:spLocks noGrp="1"/>
          </p:cNvSpPr>
          <p:nvPr>
            <p:ph type="sldNum" sz="quarter" idx="12"/>
          </p:nvPr>
        </p:nvSpPr>
        <p:spPr/>
        <p:txBody>
          <a:bodyPr/>
          <a:lstStyle/>
          <a:p>
            <a:fld id="{B95EA57E-0A02-44FF-907C-131618904EAC}" type="slidenum">
              <a:rPr lang="es-CO" smtClean="0"/>
              <a:t>‹Nº›</a:t>
            </a:fld>
            <a:endParaRPr lang="es-CO"/>
          </a:p>
        </p:txBody>
      </p:sp>
    </p:spTree>
    <p:extLst>
      <p:ext uri="{BB962C8B-B14F-4D97-AF65-F5344CB8AC3E}">
        <p14:creationId xmlns:p14="http://schemas.microsoft.com/office/powerpoint/2010/main" val="40195577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C487E3-389E-4D71-83F1-1CDA13A69C24}" type="datetimeFigureOut">
              <a:rPr lang="es-CO" smtClean="0"/>
              <a:t>17/08/2022</a:t>
            </a:fld>
            <a:endParaRPr lang="es-CO"/>
          </a:p>
        </p:txBody>
      </p:sp>
      <p:sp>
        <p:nvSpPr>
          <p:cNvPr id="3" name="Footer Placeholder 2"/>
          <p:cNvSpPr>
            <a:spLocks noGrp="1"/>
          </p:cNvSpPr>
          <p:nvPr>
            <p:ph type="ftr" sz="quarter" idx="11"/>
          </p:nvPr>
        </p:nvSpPr>
        <p:spPr/>
        <p:txBody>
          <a:bodyPr/>
          <a:lstStyle/>
          <a:p>
            <a:endParaRPr lang="es-CO"/>
          </a:p>
        </p:txBody>
      </p:sp>
      <p:sp>
        <p:nvSpPr>
          <p:cNvPr id="4" name="Slide Number Placeholder 3"/>
          <p:cNvSpPr>
            <a:spLocks noGrp="1"/>
          </p:cNvSpPr>
          <p:nvPr>
            <p:ph type="sldNum" sz="quarter" idx="12"/>
          </p:nvPr>
        </p:nvSpPr>
        <p:spPr/>
        <p:txBody>
          <a:bodyPr/>
          <a:lstStyle/>
          <a:p>
            <a:fld id="{B95EA57E-0A02-44FF-907C-131618904EAC}" type="slidenum">
              <a:rPr lang="es-CO" smtClean="0"/>
              <a:t>‹Nº›</a:t>
            </a:fld>
            <a:endParaRPr lang="es-CO"/>
          </a:p>
        </p:txBody>
      </p:sp>
    </p:spTree>
    <p:extLst>
      <p:ext uri="{BB962C8B-B14F-4D97-AF65-F5344CB8AC3E}">
        <p14:creationId xmlns:p14="http://schemas.microsoft.com/office/powerpoint/2010/main" val="36852542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s-ES"/>
              <a:t>Editar los estilos de texto del patrón</a:t>
            </a:r>
          </a:p>
        </p:txBody>
      </p:sp>
      <p:sp>
        <p:nvSpPr>
          <p:cNvPr id="5" name="Date Placeholder 4"/>
          <p:cNvSpPr>
            <a:spLocks noGrp="1"/>
          </p:cNvSpPr>
          <p:nvPr>
            <p:ph type="dt" sz="half" idx="10"/>
          </p:nvPr>
        </p:nvSpPr>
        <p:spPr/>
        <p:txBody>
          <a:bodyPr/>
          <a:lstStyle/>
          <a:p>
            <a:fld id="{3DC487E3-389E-4D71-83F1-1CDA13A69C24}" type="datetimeFigureOut">
              <a:rPr lang="es-CO" smtClean="0"/>
              <a:t>17/08/2022</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B95EA57E-0A02-44FF-907C-131618904EAC}" type="slidenum">
              <a:rPr lang="es-CO" smtClean="0"/>
              <a:t>‹Nº›</a:t>
            </a:fld>
            <a:endParaRPr lang="es-CO"/>
          </a:p>
        </p:txBody>
      </p:sp>
    </p:spTree>
    <p:extLst>
      <p:ext uri="{BB962C8B-B14F-4D97-AF65-F5344CB8AC3E}">
        <p14:creationId xmlns:p14="http://schemas.microsoft.com/office/powerpoint/2010/main" val="18288537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los estilos de texto del patrón</a:t>
            </a:r>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B95EA57E-0A02-44FF-907C-131618904EAC}" type="slidenum">
              <a:rPr lang="es-CO" smtClean="0"/>
              <a:t>‹Nº›</a:t>
            </a:fld>
            <a:endParaRPr lang="es-CO"/>
          </a:p>
        </p:txBody>
      </p:sp>
      <p:sp>
        <p:nvSpPr>
          <p:cNvPr id="5" name="Date Placeholder 4"/>
          <p:cNvSpPr>
            <a:spLocks noGrp="1"/>
          </p:cNvSpPr>
          <p:nvPr>
            <p:ph type="dt" sz="half" idx="10"/>
          </p:nvPr>
        </p:nvSpPr>
        <p:spPr/>
        <p:txBody>
          <a:bodyPr/>
          <a:lstStyle/>
          <a:p>
            <a:fld id="{3DC487E3-389E-4D71-83F1-1CDA13A69C24}" type="datetimeFigureOut">
              <a:rPr lang="es-CO" smtClean="0"/>
              <a:t>17/08/2022</a:t>
            </a:fld>
            <a:endParaRPr lang="es-CO"/>
          </a:p>
        </p:txBody>
      </p:sp>
    </p:spTree>
    <p:extLst>
      <p:ext uri="{BB962C8B-B14F-4D97-AF65-F5344CB8AC3E}">
        <p14:creationId xmlns:p14="http://schemas.microsoft.com/office/powerpoint/2010/main" val="24878900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DC487E3-389E-4D71-83F1-1CDA13A69C24}" type="datetimeFigureOut">
              <a:rPr lang="es-CO" smtClean="0"/>
              <a:t>17/08/2022</a:t>
            </a:fld>
            <a:endParaRPr lang="es-CO"/>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s-CO"/>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B95EA57E-0A02-44FF-907C-131618904EAC}" type="slidenum">
              <a:rPr lang="es-CO" smtClean="0"/>
              <a:t>‹Nº›</a:t>
            </a:fld>
            <a:endParaRPr lang="es-CO"/>
          </a:p>
        </p:txBody>
      </p:sp>
    </p:spTree>
    <p:extLst>
      <p:ext uri="{BB962C8B-B14F-4D97-AF65-F5344CB8AC3E}">
        <p14:creationId xmlns:p14="http://schemas.microsoft.com/office/powerpoint/2010/main" val="4234581937"/>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 id="2147483706" r:id="rId12"/>
    <p:sldLayoutId id="2147483707" r:id="rId13"/>
    <p:sldLayoutId id="2147483708" r:id="rId14"/>
    <p:sldLayoutId id="2147483709" r:id="rId15"/>
    <p:sldLayoutId id="2147483710"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0.em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22.emf"/><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22.emf"/><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25.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p:cNvSpPr txBox="1"/>
          <p:nvPr/>
        </p:nvSpPr>
        <p:spPr>
          <a:xfrm>
            <a:off x="1852906" y="2599717"/>
            <a:ext cx="7173532" cy="3046988"/>
          </a:xfrm>
          <a:prstGeom prst="rect">
            <a:avLst/>
          </a:prstGeom>
          <a:noFill/>
        </p:spPr>
        <p:txBody>
          <a:bodyPr wrap="square" rtlCol="0">
            <a:spAutoFit/>
          </a:bodyPr>
          <a:lstStyle/>
          <a:p>
            <a:pPr algn="ctr"/>
            <a:r>
              <a:rPr lang="es-CO" sz="3200" dirty="0">
                <a:solidFill>
                  <a:srgbClr val="002060"/>
                </a:solidFill>
                <a:latin typeface="Arial Black" panose="020B0A04020102020204" pitchFamily="34" charset="0"/>
              </a:rPr>
              <a:t>INFORME </a:t>
            </a:r>
            <a:r>
              <a:rPr lang="es-CO" sz="3200" dirty="0" smtClean="0">
                <a:solidFill>
                  <a:srgbClr val="002060"/>
                </a:solidFill>
                <a:latin typeface="Arial Black" panose="020B0A04020102020204" pitchFamily="34" charset="0"/>
              </a:rPr>
              <a:t>No. 27 </a:t>
            </a:r>
            <a:r>
              <a:rPr lang="es-CO" sz="3200" dirty="0">
                <a:solidFill>
                  <a:srgbClr val="002060"/>
                </a:solidFill>
                <a:latin typeface="Arial Black" panose="020B0A04020102020204" pitchFamily="34" charset="0"/>
              </a:rPr>
              <a:t>DE REVISIÓN POR LA DIRECCIÓN.</a:t>
            </a:r>
          </a:p>
          <a:p>
            <a:pPr algn="ctr"/>
            <a:r>
              <a:rPr lang="es-CO" sz="3200" dirty="0">
                <a:solidFill>
                  <a:srgbClr val="002060"/>
                </a:solidFill>
                <a:latin typeface="Arial Black" panose="020B0A04020102020204" pitchFamily="34" charset="0"/>
              </a:rPr>
              <a:t> SISTEMA  INTEGRADO DE GESTION </a:t>
            </a:r>
          </a:p>
          <a:p>
            <a:pPr algn="ctr"/>
            <a:r>
              <a:rPr lang="es-CO" sz="3200" dirty="0">
                <a:solidFill>
                  <a:srgbClr val="002060"/>
                </a:solidFill>
                <a:latin typeface="Arial Black" panose="020B0A04020102020204" pitchFamily="34" charset="0"/>
              </a:rPr>
              <a:t>BASC – ISO 9001</a:t>
            </a:r>
          </a:p>
          <a:p>
            <a:pPr algn="ctr"/>
            <a:r>
              <a:rPr lang="es-CO" sz="3200" dirty="0" smtClean="0">
                <a:solidFill>
                  <a:srgbClr val="002060"/>
                </a:solidFill>
                <a:latin typeface="Arial Black" panose="020B0A04020102020204" pitchFamily="34" charset="0"/>
              </a:rPr>
              <a:t>ACT. AGOSTO 2022</a:t>
            </a:r>
            <a:endParaRPr lang="es-CO" sz="3200" dirty="0">
              <a:solidFill>
                <a:srgbClr val="002060"/>
              </a:solidFill>
              <a:latin typeface="Arial Black" panose="020B0A04020102020204" pitchFamily="34" charset="0"/>
            </a:endParaRPr>
          </a:p>
        </p:txBody>
      </p:sp>
      <p:pic>
        <p:nvPicPr>
          <p:cNvPr id="5" name="Imagen 4" descr="Descripción: Descripción: C:\Users\LENOVO\Desktop\SGC SEGURIDAD IMPERIO\logo imperio color 12 cms aguila 1.jpg">
            <a:extLst>
              <a:ext uri="{FF2B5EF4-FFF2-40B4-BE49-F238E27FC236}">
                <a16:creationId xmlns:a16="http://schemas.microsoft.com/office/drawing/2014/main" xmlns="" id="{000DB9F2-992B-4043-B40E-DBC81F59CBF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694719" y="820616"/>
            <a:ext cx="5489906" cy="13802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4285882"/>
      </p:ext>
    </p:extLst>
  </p:cSld>
  <p:clrMapOvr>
    <a:masterClrMapping/>
  </p:clrMapOvr>
  <p:transition spd="slow">
    <p:randomBar dir="ver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dirty="0">
                <a:solidFill>
                  <a:srgbClr val="002060"/>
                </a:solidFill>
                <a:latin typeface="Arial Black" panose="020B0A04020102020204" pitchFamily="34" charset="0"/>
                <a:cs typeface="Arial" panose="020B0604020202020204" pitchFamily="34" charset="0"/>
              </a:rPr>
              <a:t>c) la información sobre el desempeño y la eficacia del sistema </a:t>
            </a:r>
            <a:r>
              <a:rPr lang="es-ES" b="1" dirty="0" smtClean="0">
                <a:solidFill>
                  <a:srgbClr val="002060"/>
                </a:solidFill>
                <a:latin typeface="Arial Black" panose="020B0A04020102020204" pitchFamily="34" charset="0"/>
                <a:cs typeface="Arial" panose="020B0604020202020204" pitchFamily="34" charset="0"/>
              </a:rPr>
              <a:t>integrado de gestión, incluidas </a:t>
            </a:r>
            <a:r>
              <a:rPr lang="es-ES" b="1" dirty="0">
                <a:solidFill>
                  <a:srgbClr val="002060"/>
                </a:solidFill>
                <a:latin typeface="Arial Black" panose="020B0A04020102020204" pitchFamily="34" charset="0"/>
                <a:cs typeface="Arial" panose="020B0604020202020204" pitchFamily="34" charset="0"/>
              </a:rPr>
              <a:t>las tendencias relativas a:</a:t>
            </a:r>
            <a:endParaRPr lang="es-ES" dirty="0"/>
          </a:p>
        </p:txBody>
      </p:sp>
      <p:pic>
        <p:nvPicPr>
          <p:cNvPr id="4" name="Picture 2" descr="Resultado de imagen para DESEMPEÃO GIF"/>
          <p:cNvPicPr>
            <a:picLocks noGrp="1" noChangeAspect="1" noChangeArrowheads="1" noCrop="1"/>
          </p:cNvPicPr>
          <p:nvPr>
            <p:ph idx="1"/>
          </p:nvPr>
        </p:nvPicPr>
        <p:blipFill>
          <a:blip r:embed="rId2">
            <a:extLst>
              <a:ext uri="{28A0092B-C50C-407E-A947-70E740481C1C}">
                <a14:useLocalDpi xmlns:a14="http://schemas.microsoft.com/office/drawing/2010/main" val="0"/>
              </a:ext>
            </a:extLst>
          </a:blip>
          <a:stretch>
            <a:fillRect/>
          </a:stretch>
        </p:blipFill>
        <p:spPr bwMode="auto">
          <a:xfrm>
            <a:off x="3490119" y="2367756"/>
            <a:ext cx="2971800" cy="34671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128125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83446" y="195354"/>
            <a:ext cx="8596668" cy="1320800"/>
          </a:xfrm>
        </p:spPr>
        <p:txBody>
          <a:bodyPr>
            <a:normAutofit/>
          </a:bodyPr>
          <a:lstStyle/>
          <a:p>
            <a:r>
              <a:rPr lang="es-ES" b="1" dirty="0">
                <a:solidFill>
                  <a:srgbClr val="002060"/>
                </a:solidFill>
                <a:latin typeface="Arial Black" panose="020B0A04020102020204" pitchFamily="34" charset="0"/>
                <a:cs typeface="Arial" panose="020B0604020202020204" pitchFamily="34" charset="0"/>
              </a:rPr>
              <a:t>1. satisfacción  del  cliente</a:t>
            </a:r>
            <a:endParaRPr lang="es-ES" dirty="0"/>
          </a:p>
        </p:txBody>
      </p:sp>
      <p:sp>
        <p:nvSpPr>
          <p:cNvPr id="3" name="2 Marcador de contenido"/>
          <p:cNvSpPr>
            <a:spLocks noGrp="1"/>
          </p:cNvSpPr>
          <p:nvPr>
            <p:ph idx="1"/>
          </p:nvPr>
        </p:nvSpPr>
        <p:spPr/>
        <p:txBody>
          <a:bodyPr/>
          <a:lstStyle/>
          <a:p>
            <a:r>
              <a:rPr lang="es-CO" dirty="0" smtClean="0"/>
              <a:t>La encuesta de satisfacción de clientes se ejecuto a partir del segundo semestre de 2022 por lo tanto aun no se encuentran consolidados resultados sobre una muestra significativa. </a:t>
            </a:r>
          </a:p>
          <a:p>
            <a:endParaRPr lang="es-CO" dirty="0"/>
          </a:p>
          <a:p>
            <a:r>
              <a:rPr lang="es-CO" dirty="0" smtClean="0"/>
              <a:t>Se realizara seguimiento al cierre del mes de septiembre y sus datos serán reportados en revisión complementaria por la dirección.</a:t>
            </a:r>
            <a:endParaRPr lang="es-CO" dirty="0"/>
          </a:p>
        </p:txBody>
      </p:sp>
    </p:spTree>
    <p:extLst>
      <p:ext uri="{BB962C8B-B14F-4D97-AF65-F5344CB8AC3E}">
        <p14:creationId xmlns:p14="http://schemas.microsoft.com/office/powerpoint/2010/main" val="4856441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80FCB64E-7F9E-4D31-BCAF-56F67BB63725}"/>
              </a:ext>
            </a:extLst>
          </p:cNvPr>
          <p:cNvSpPr>
            <a:spLocks noGrp="1"/>
          </p:cNvSpPr>
          <p:nvPr>
            <p:ph type="title"/>
          </p:nvPr>
        </p:nvSpPr>
        <p:spPr>
          <a:xfrm>
            <a:off x="116881" y="51816"/>
            <a:ext cx="10359473" cy="908304"/>
          </a:xfrm>
        </p:spPr>
        <p:txBody>
          <a:bodyPr>
            <a:normAutofit/>
          </a:bodyPr>
          <a:lstStyle/>
          <a:p>
            <a:r>
              <a:rPr lang="es-ES" sz="2000" b="1" dirty="0">
                <a:solidFill>
                  <a:srgbClr val="002060"/>
                </a:solidFill>
                <a:latin typeface="Arial Black" panose="020B0A04020102020204" pitchFamily="34" charset="0"/>
                <a:cs typeface="Arial" panose="020B0604020202020204" pitchFamily="34" charset="0"/>
              </a:rPr>
              <a:t>y  la  retroalimentación  de  las  partes  interesadas pertinentes;</a:t>
            </a:r>
            <a:endParaRPr lang="es-CO" sz="2000" dirty="0"/>
          </a:p>
        </p:txBody>
      </p:sp>
      <p:sp>
        <p:nvSpPr>
          <p:cNvPr id="3" name="Marcador de contenido 2">
            <a:extLst>
              <a:ext uri="{FF2B5EF4-FFF2-40B4-BE49-F238E27FC236}">
                <a16:creationId xmlns:a16="http://schemas.microsoft.com/office/drawing/2014/main" xmlns="" id="{39CE914A-258D-4B41-BED1-02E92D55341B}"/>
              </a:ext>
            </a:extLst>
          </p:cNvPr>
          <p:cNvSpPr>
            <a:spLocks noGrp="1"/>
          </p:cNvSpPr>
          <p:nvPr>
            <p:ph idx="1"/>
          </p:nvPr>
        </p:nvSpPr>
        <p:spPr>
          <a:xfrm>
            <a:off x="116880" y="505968"/>
            <a:ext cx="10359474" cy="1005839"/>
          </a:xfrm>
        </p:spPr>
        <p:txBody>
          <a:bodyPr>
            <a:normAutofit/>
          </a:bodyPr>
          <a:lstStyle/>
          <a:p>
            <a:pPr marL="0" indent="0">
              <a:buNone/>
            </a:pPr>
            <a:r>
              <a:rPr lang="es-ES" sz="1400" dirty="0"/>
              <a:t>Como partes interesadas se encuentra el estado, el gobierno, la competencia, la comunidad, los socios, los proveedores, contratistas, subcontratistas, empleados y la sociedad en general.</a:t>
            </a:r>
          </a:p>
        </p:txBody>
      </p:sp>
      <p:graphicFrame>
        <p:nvGraphicFramePr>
          <p:cNvPr id="4" name="Marcador de contenido 3">
            <a:extLst>
              <a:ext uri="{FF2B5EF4-FFF2-40B4-BE49-F238E27FC236}">
                <a16:creationId xmlns:a16="http://schemas.microsoft.com/office/drawing/2014/main" xmlns="" id="{D6129CC8-3EC1-4560-A447-A9CD950C7267}"/>
              </a:ext>
            </a:extLst>
          </p:cNvPr>
          <p:cNvGraphicFramePr>
            <a:graphicFrameLocks/>
          </p:cNvGraphicFramePr>
          <p:nvPr>
            <p:extLst>
              <p:ext uri="{D42A27DB-BD31-4B8C-83A1-F6EECF244321}">
                <p14:modId xmlns:p14="http://schemas.microsoft.com/office/powerpoint/2010/main" val="2304827090"/>
              </p:ext>
            </p:extLst>
          </p:nvPr>
        </p:nvGraphicFramePr>
        <p:xfrm>
          <a:off x="116879" y="1148861"/>
          <a:ext cx="11906249" cy="5331289"/>
        </p:xfrm>
        <a:graphic>
          <a:graphicData uri="http://schemas.openxmlformats.org/drawingml/2006/table">
            <a:tbl>
              <a:tblPr firstRow="1" bandRow="1">
                <a:tableStyleId>{5C22544A-7EE6-4342-B048-85BDC9FD1C3A}</a:tableStyleId>
              </a:tblPr>
              <a:tblGrid>
                <a:gridCol w="1254721">
                  <a:extLst>
                    <a:ext uri="{9D8B030D-6E8A-4147-A177-3AD203B41FA5}">
                      <a16:colId xmlns:a16="http://schemas.microsoft.com/office/drawing/2014/main" xmlns="" val="888402264"/>
                    </a:ext>
                  </a:extLst>
                </a:gridCol>
                <a:gridCol w="2269821">
                  <a:extLst>
                    <a:ext uri="{9D8B030D-6E8A-4147-A177-3AD203B41FA5}">
                      <a16:colId xmlns:a16="http://schemas.microsoft.com/office/drawing/2014/main" xmlns="" val="3202141702"/>
                    </a:ext>
                  </a:extLst>
                </a:gridCol>
                <a:gridCol w="8381707">
                  <a:extLst>
                    <a:ext uri="{9D8B030D-6E8A-4147-A177-3AD203B41FA5}">
                      <a16:colId xmlns:a16="http://schemas.microsoft.com/office/drawing/2014/main" xmlns="" val="2999585701"/>
                    </a:ext>
                  </a:extLst>
                </a:gridCol>
              </a:tblGrid>
              <a:tr h="361173">
                <a:tc>
                  <a:txBody>
                    <a:bodyPr/>
                    <a:lstStyle/>
                    <a:p>
                      <a:pPr algn="ctr"/>
                      <a:r>
                        <a:rPr lang="es-CO" sz="950" dirty="0"/>
                        <a:t>Parte interesada.</a:t>
                      </a:r>
                    </a:p>
                  </a:txBody>
                  <a:tcPr/>
                </a:tc>
                <a:tc>
                  <a:txBody>
                    <a:bodyPr/>
                    <a:lstStyle/>
                    <a:p>
                      <a:pPr algn="ctr"/>
                      <a:r>
                        <a:rPr lang="es-CO" sz="950"/>
                        <a:t>Expectativa</a:t>
                      </a:r>
                      <a:endParaRPr lang="es-CO" sz="950" dirty="0"/>
                    </a:p>
                  </a:txBody>
                  <a:tcPr/>
                </a:tc>
                <a:tc>
                  <a:txBody>
                    <a:bodyPr/>
                    <a:lstStyle/>
                    <a:p>
                      <a:pPr algn="ctr"/>
                      <a:r>
                        <a:rPr lang="es-CO" sz="950" dirty="0"/>
                        <a:t>Observación. </a:t>
                      </a:r>
                    </a:p>
                  </a:txBody>
                  <a:tcPr/>
                </a:tc>
                <a:extLst>
                  <a:ext uri="{0D108BD9-81ED-4DB2-BD59-A6C34878D82A}">
                    <a16:rowId xmlns:a16="http://schemas.microsoft.com/office/drawing/2014/main" xmlns="" val="3795356851"/>
                  </a:ext>
                </a:extLst>
              </a:tr>
              <a:tr h="1217103">
                <a:tc>
                  <a:txBody>
                    <a:bodyPr/>
                    <a:lstStyle/>
                    <a:p>
                      <a:r>
                        <a:rPr lang="es-CO" sz="950" dirty="0"/>
                        <a:t>ESTADO Y GOBIERNO</a:t>
                      </a:r>
                    </a:p>
                  </a:txBody>
                  <a:tcPr/>
                </a:tc>
                <a:tc>
                  <a:txBody>
                    <a:bodyPr/>
                    <a:lstStyle/>
                    <a:p>
                      <a:r>
                        <a:rPr lang="es-ES" sz="950" dirty="0"/>
                        <a:t>Cumplimiento requisitos legales, pago de tributos en fechas y montos adecuados, Políticas generación de empleo.</a:t>
                      </a:r>
                    </a:p>
                    <a:p>
                      <a:endParaRPr lang="es-CO" sz="950" dirty="0"/>
                    </a:p>
                    <a:p>
                      <a:r>
                        <a:rPr lang="es-ES" sz="950" dirty="0"/>
                        <a:t>Prevenir el la intrusión e impacto de actividades ilícitas en el aparato productivo del país</a:t>
                      </a:r>
                      <a:endParaRPr lang="es-CO" sz="95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s-CO" sz="1100" kern="1200" dirty="0" smtClean="0">
                          <a:solidFill>
                            <a:schemeClr val="tx2">
                              <a:lumMod val="50000"/>
                            </a:schemeClr>
                          </a:solidFill>
                          <a:latin typeface="+mn-lt"/>
                          <a:ea typeface="+mn-ea"/>
                          <a:cs typeface="+mn-cs"/>
                        </a:rPr>
                        <a:t>Como es una constante, y como se </a:t>
                      </a:r>
                      <a:r>
                        <a:rPr lang="es-CO" sz="1100" kern="1200" dirty="0" err="1" smtClean="0">
                          <a:solidFill>
                            <a:schemeClr val="tx2">
                              <a:lumMod val="50000"/>
                            </a:schemeClr>
                          </a:solidFill>
                          <a:latin typeface="+mn-lt"/>
                          <a:ea typeface="+mn-ea"/>
                          <a:cs typeface="+mn-cs"/>
                        </a:rPr>
                        <a:t>prevee</a:t>
                      </a:r>
                      <a:r>
                        <a:rPr lang="es-CO" sz="1100" kern="1200" dirty="0" smtClean="0">
                          <a:solidFill>
                            <a:schemeClr val="tx2">
                              <a:lumMod val="50000"/>
                            </a:schemeClr>
                          </a:solidFill>
                          <a:latin typeface="+mn-lt"/>
                          <a:ea typeface="+mn-ea"/>
                          <a:cs typeface="+mn-cs"/>
                        </a:rPr>
                        <a:t> en los cambios de los factores externos, se espera un incremento de los requisitos normativos . </a:t>
                      </a:r>
                    </a:p>
                    <a:p>
                      <a:pPr marL="0" marR="0" indent="0" algn="l" defTabSz="457200" rtl="0" eaLnBrk="1" fontAlgn="auto" latinLnBrk="0" hangingPunct="1">
                        <a:lnSpc>
                          <a:spcPct val="100000"/>
                        </a:lnSpc>
                        <a:spcBef>
                          <a:spcPts val="0"/>
                        </a:spcBef>
                        <a:spcAft>
                          <a:spcPts val="0"/>
                        </a:spcAft>
                        <a:buClrTx/>
                        <a:buSzTx/>
                        <a:buFontTx/>
                        <a:buNone/>
                        <a:tabLst/>
                        <a:defRPr/>
                      </a:pPr>
                      <a:endParaRPr lang="es-CO" sz="1100" kern="1200" dirty="0" smtClean="0">
                        <a:solidFill>
                          <a:schemeClr val="tx2">
                            <a:lumMod val="50000"/>
                          </a:schemeClr>
                        </a:solidFill>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s-CO" sz="1100" kern="1200" dirty="0" smtClean="0">
                          <a:solidFill>
                            <a:schemeClr val="tx2">
                              <a:lumMod val="50000"/>
                            </a:schemeClr>
                          </a:solidFill>
                          <a:latin typeface="+mn-lt"/>
                          <a:ea typeface="+mn-ea"/>
                          <a:cs typeface="+mn-cs"/>
                        </a:rPr>
                        <a:t>Como resultados de los mecanismos de prevención establecidos no se han presentando eventos  que afecten la cadena de suministro de la compañía  y que el objetivo integral esta siendo cumplido.</a:t>
                      </a:r>
                    </a:p>
                    <a:p>
                      <a:endParaRPr lang="es-CO" sz="1100" dirty="0">
                        <a:solidFill>
                          <a:schemeClr val="tx2">
                            <a:lumMod val="50000"/>
                          </a:schemeClr>
                        </a:solidFill>
                      </a:endParaRPr>
                    </a:p>
                  </a:txBody>
                  <a:tcPr/>
                </a:tc>
                <a:extLst>
                  <a:ext uri="{0D108BD9-81ED-4DB2-BD59-A6C34878D82A}">
                    <a16:rowId xmlns:a16="http://schemas.microsoft.com/office/drawing/2014/main" xmlns="" val="452643205"/>
                  </a:ext>
                </a:extLst>
              </a:tr>
              <a:tr h="742136">
                <a:tc>
                  <a:txBody>
                    <a:bodyPr/>
                    <a:lstStyle/>
                    <a:p>
                      <a:r>
                        <a:rPr lang="es-CO" sz="950" dirty="0"/>
                        <a:t>SOCIOS</a:t>
                      </a:r>
                    </a:p>
                  </a:txBody>
                  <a:tcPr/>
                </a:tc>
                <a:tc>
                  <a:txBody>
                    <a:bodyPr/>
                    <a:lstStyle/>
                    <a:p>
                      <a:r>
                        <a:rPr lang="es-ES" sz="950" dirty="0"/>
                        <a:t>Maximizar la  rentabilidad , el crecimiento y permanencia de organización.</a:t>
                      </a:r>
                    </a:p>
                    <a:p>
                      <a:endParaRPr lang="es-CO" sz="950" dirty="0"/>
                    </a:p>
                  </a:txBody>
                  <a:tcPr/>
                </a:tc>
                <a:tc>
                  <a:txBody>
                    <a:bodyPr/>
                    <a:lstStyle/>
                    <a:p>
                      <a:r>
                        <a:rPr lang="es-ES" sz="1100" dirty="0">
                          <a:solidFill>
                            <a:schemeClr val="tx2">
                              <a:lumMod val="50000"/>
                            </a:schemeClr>
                          </a:solidFill>
                        </a:rPr>
                        <a:t>En lo referente a los socios se </a:t>
                      </a:r>
                      <a:r>
                        <a:rPr lang="es-ES" sz="1100" dirty="0" smtClean="0">
                          <a:solidFill>
                            <a:schemeClr val="tx2">
                              <a:lumMod val="50000"/>
                            </a:schemeClr>
                          </a:solidFill>
                        </a:rPr>
                        <a:t>continua manejando </a:t>
                      </a:r>
                      <a:r>
                        <a:rPr lang="es-ES" sz="1100" dirty="0">
                          <a:solidFill>
                            <a:schemeClr val="tx2">
                              <a:lumMod val="50000"/>
                            </a:schemeClr>
                          </a:solidFill>
                        </a:rPr>
                        <a:t>comités de junta directivas los cuales se realizan </a:t>
                      </a:r>
                      <a:r>
                        <a:rPr lang="es-ES" sz="1100" dirty="0" smtClean="0">
                          <a:solidFill>
                            <a:schemeClr val="tx2">
                              <a:lumMod val="50000"/>
                            </a:schemeClr>
                          </a:solidFill>
                        </a:rPr>
                        <a:t>como mínimo una vez</a:t>
                      </a:r>
                      <a:r>
                        <a:rPr lang="es-ES" sz="1100" baseline="0" dirty="0" smtClean="0">
                          <a:solidFill>
                            <a:schemeClr val="tx2">
                              <a:lumMod val="50000"/>
                            </a:schemeClr>
                          </a:solidFill>
                        </a:rPr>
                        <a:t> al año </a:t>
                      </a:r>
                      <a:r>
                        <a:rPr lang="es-ES" sz="1100" dirty="0" smtClean="0">
                          <a:solidFill>
                            <a:schemeClr val="tx2">
                              <a:lumMod val="50000"/>
                            </a:schemeClr>
                          </a:solidFill>
                        </a:rPr>
                        <a:t>el </a:t>
                      </a:r>
                      <a:r>
                        <a:rPr lang="es-ES" sz="1100" dirty="0">
                          <a:solidFill>
                            <a:schemeClr val="tx2">
                              <a:lumMod val="50000"/>
                            </a:schemeClr>
                          </a:solidFill>
                        </a:rPr>
                        <a:t>primer trimestre de cada año y cuando se requiera por parte de los socios, allí se tratan las oportunidades de negocios, riesgos, desarrollo de la actividad económica de la organización y nuevos frentes de oportunidad de trabajo.</a:t>
                      </a:r>
                    </a:p>
                    <a:p>
                      <a:endParaRPr lang="es-CO" sz="1100" dirty="0">
                        <a:solidFill>
                          <a:schemeClr val="tx2">
                            <a:lumMod val="50000"/>
                          </a:schemeClr>
                        </a:solidFill>
                      </a:endParaRPr>
                    </a:p>
                  </a:txBody>
                  <a:tcPr/>
                </a:tc>
                <a:extLst>
                  <a:ext uri="{0D108BD9-81ED-4DB2-BD59-A6C34878D82A}">
                    <a16:rowId xmlns:a16="http://schemas.microsoft.com/office/drawing/2014/main" xmlns="" val="4131259664"/>
                  </a:ext>
                </a:extLst>
              </a:tr>
              <a:tr h="935091">
                <a:tc>
                  <a:txBody>
                    <a:bodyPr/>
                    <a:lstStyle/>
                    <a:p>
                      <a:r>
                        <a:rPr lang="es-CO" sz="950" dirty="0"/>
                        <a:t>PROVEEDORES</a:t>
                      </a:r>
                    </a:p>
                  </a:txBody>
                  <a:tcPr/>
                </a:tc>
                <a:tc>
                  <a:txBody>
                    <a:bodyPr/>
                    <a:lstStyle/>
                    <a:p>
                      <a:r>
                        <a:rPr lang="es-ES" sz="950" dirty="0"/>
                        <a:t>Suministro de información pertinente para desarrollo de productos y servicios acordes a lo establecido comercialmente, oportunidad de pago y alianzas comerciales para desarrollo de nuevas líneas de negocio</a:t>
                      </a:r>
                      <a:endParaRPr lang="es-CO" sz="950" dirty="0"/>
                    </a:p>
                  </a:txBody>
                  <a:tcPr/>
                </a:tc>
                <a:tc>
                  <a:txBody>
                    <a:bodyPr/>
                    <a:lstStyle/>
                    <a:p>
                      <a:r>
                        <a:rPr lang="es-ES" sz="1100" dirty="0">
                          <a:solidFill>
                            <a:schemeClr val="tx2">
                              <a:lumMod val="50000"/>
                            </a:schemeClr>
                          </a:solidFill>
                        </a:rPr>
                        <a:t>A nivel de proveedores la comunicación es </a:t>
                      </a:r>
                      <a:r>
                        <a:rPr lang="es-ES" sz="1100" dirty="0" smtClean="0">
                          <a:solidFill>
                            <a:schemeClr val="tx2">
                              <a:lumMod val="50000"/>
                            </a:schemeClr>
                          </a:solidFill>
                        </a:rPr>
                        <a:t>permanente</a:t>
                      </a:r>
                      <a:r>
                        <a:rPr lang="es-ES" sz="1100" dirty="0">
                          <a:solidFill>
                            <a:schemeClr val="tx2">
                              <a:lumMod val="50000"/>
                            </a:schemeClr>
                          </a:solidFill>
                        </a:rPr>
                        <a:t>, y por escrito para actualización de documentos o cuando se envía la calificación de la reevaluación para cada proveedor a fin de que este enterado de la percepción que tenemos de su servicio y en que deben mejorar</a:t>
                      </a:r>
                      <a:r>
                        <a:rPr lang="es-ES" sz="1100" dirty="0" smtClean="0">
                          <a:solidFill>
                            <a:schemeClr val="tx2">
                              <a:lumMod val="50000"/>
                            </a:schemeClr>
                          </a:solidFill>
                        </a:rPr>
                        <a:t>. Se debe retomar las visitas a los proveedores</a:t>
                      </a:r>
                      <a:r>
                        <a:rPr lang="es-ES" sz="1100" baseline="0" dirty="0" smtClean="0">
                          <a:solidFill>
                            <a:schemeClr val="tx2">
                              <a:lumMod val="50000"/>
                            </a:schemeClr>
                          </a:solidFill>
                        </a:rPr>
                        <a:t> de forma fisca ante levantamientos de medidas COVID</a:t>
                      </a:r>
                      <a:endParaRPr lang="es-ES" sz="1100" dirty="0">
                        <a:solidFill>
                          <a:schemeClr val="tx2">
                            <a:lumMod val="50000"/>
                          </a:schemeClr>
                        </a:solidFill>
                      </a:endParaRPr>
                    </a:p>
                    <a:p>
                      <a:endParaRPr lang="es-CO" sz="1100" dirty="0">
                        <a:solidFill>
                          <a:schemeClr val="tx2">
                            <a:lumMod val="50000"/>
                          </a:schemeClr>
                        </a:solidFill>
                      </a:endParaRPr>
                    </a:p>
                  </a:txBody>
                  <a:tcPr/>
                </a:tc>
                <a:extLst>
                  <a:ext uri="{0D108BD9-81ED-4DB2-BD59-A6C34878D82A}">
                    <a16:rowId xmlns:a16="http://schemas.microsoft.com/office/drawing/2014/main" xmlns="" val="244598541"/>
                  </a:ext>
                </a:extLst>
              </a:tr>
              <a:tr h="1068676">
                <a:tc>
                  <a:txBody>
                    <a:bodyPr/>
                    <a:lstStyle/>
                    <a:p>
                      <a:r>
                        <a:rPr lang="es-CO" sz="950" dirty="0"/>
                        <a:t> TRABAJADORES</a:t>
                      </a:r>
                    </a:p>
                    <a:p>
                      <a:r>
                        <a:rPr lang="es-CO" sz="950" dirty="0"/>
                        <a:t>CONTRATISTAS Y SUBCONTRATISTAS</a:t>
                      </a:r>
                    </a:p>
                  </a:txBody>
                  <a:tcPr/>
                </a:tc>
                <a:tc>
                  <a:txBody>
                    <a:bodyPr/>
                    <a:lstStyle/>
                    <a:p>
                      <a:r>
                        <a:rPr lang="es-ES" sz="950" dirty="0"/>
                        <a:t>Estabilidad laboral, cumplimiento de obligaciones laborales, posibilidades de desarrollo profesional, acceso a programas de bienestar y capacitación</a:t>
                      </a:r>
                    </a:p>
                  </a:txBody>
                  <a:tcPr/>
                </a:tc>
                <a:tc>
                  <a:txBody>
                    <a:bodyPr/>
                    <a:lstStyle/>
                    <a:p>
                      <a:r>
                        <a:rPr lang="es-ES" sz="1100" dirty="0" smtClean="0">
                          <a:solidFill>
                            <a:schemeClr val="tx2">
                              <a:lumMod val="50000"/>
                            </a:schemeClr>
                          </a:solidFill>
                        </a:rPr>
                        <a:t>A pesar de los resultados en materia de rotación y ausentismo la </a:t>
                      </a:r>
                      <a:r>
                        <a:rPr lang="es-ES" sz="1100" dirty="0">
                          <a:solidFill>
                            <a:schemeClr val="tx2">
                              <a:lumMod val="50000"/>
                            </a:schemeClr>
                          </a:solidFill>
                        </a:rPr>
                        <a:t>comunicación con los empleados </a:t>
                      </a:r>
                      <a:r>
                        <a:rPr lang="es-ES" sz="1100" dirty="0" smtClean="0">
                          <a:solidFill>
                            <a:schemeClr val="tx2">
                              <a:lumMod val="50000"/>
                            </a:schemeClr>
                          </a:solidFill>
                        </a:rPr>
                        <a:t>sigue siendo directa lo cual en estos tiempos cobra</a:t>
                      </a:r>
                      <a:r>
                        <a:rPr lang="es-ES" sz="1100" baseline="0" dirty="0" smtClean="0">
                          <a:solidFill>
                            <a:schemeClr val="tx2">
                              <a:lumMod val="50000"/>
                            </a:schemeClr>
                          </a:solidFill>
                        </a:rPr>
                        <a:t> mayor importancia </a:t>
                      </a:r>
                      <a:r>
                        <a:rPr lang="es-ES" sz="1100" dirty="0" smtClean="0">
                          <a:solidFill>
                            <a:schemeClr val="tx2">
                              <a:lumMod val="50000"/>
                            </a:schemeClr>
                          </a:solidFill>
                        </a:rPr>
                        <a:t>y seguimos siendo una </a:t>
                      </a:r>
                      <a:r>
                        <a:rPr lang="es-ES" sz="1100" dirty="0">
                          <a:solidFill>
                            <a:schemeClr val="tx2">
                              <a:lumMod val="50000"/>
                            </a:schemeClr>
                          </a:solidFill>
                        </a:rPr>
                        <a:t>empresa de puertas abiertas a sus colaboradores internos y </a:t>
                      </a:r>
                      <a:r>
                        <a:rPr lang="es-ES" sz="1100" dirty="0" smtClean="0">
                          <a:solidFill>
                            <a:schemeClr val="tx2">
                              <a:lumMod val="50000"/>
                            </a:schemeClr>
                          </a:solidFill>
                        </a:rPr>
                        <a:t>externos. </a:t>
                      </a:r>
                      <a:endParaRPr lang="es-ES" sz="1100" dirty="0">
                        <a:solidFill>
                          <a:schemeClr val="tx2">
                            <a:lumMod val="50000"/>
                          </a:schemeClr>
                        </a:solidFill>
                      </a:endParaRPr>
                    </a:p>
                  </a:txBody>
                  <a:tcPr/>
                </a:tc>
                <a:extLst>
                  <a:ext uri="{0D108BD9-81ED-4DB2-BD59-A6C34878D82A}">
                    <a16:rowId xmlns:a16="http://schemas.microsoft.com/office/drawing/2014/main" xmlns="" val="3816350806"/>
                  </a:ext>
                </a:extLst>
              </a:tr>
              <a:tr h="905406">
                <a:tc>
                  <a:txBody>
                    <a:bodyPr/>
                    <a:lstStyle/>
                    <a:p>
                      <a:r>
                        <a:rPr lang="es-CO" sz="950" dirty="0"/>
                        <a:t>SOCIEDAD EN GENERAL.</a:t>
                      </a:r>
                    </a:p>
                  </a:txBody>
                  <a:tcPr/>
                </a:tc>
                <a:tc>
                  <a:txBody>
                    <a:bodyPr/>
                    <a:lstStyle/>
                    <a:p>
                      <a:r>
                        <a:rPr lang="es-ES" sz="950" dirty="0"/>
                        <a:t>Respeto al medio ambiente, generación de empleo y relaciones mutuamente beneficiosas con el entorno.</a:t>
                      </a:r>
                    </a:p>
                  </a:txBody>
                  <a:tcPr/>
                </a:tc>
                <a:tc>
                  <a:txBody>
                    <a:bodyPr/>
                    <a:lstStyle/>
                    <a:p>
                      <a:r>
                        <a:rPr lang="es-ES" sz="1100" dirty="0" smtClean="0">
                          <a:solidFill>
                            <a:schemeClr val="tx2">
                              <a:lumMod val="50000"/>
                            </a:schemeClr>
                          </a:solidFill>
                        </a:rPr>
                        <a:t>Se han fortalecido</a:t>
                      </a:r>
                      <a:r>
                        <a:rPr lang="es-ES" sz="1100" baseline="0" dirty="0" smtClean="0">
                          <a:solidFill>
                            <a:schemeClr val="tx2">
                              <a:lumMod val="50000"/>
                            </a:schemeClr>
                          </a:solidFill>
                        </a:rPr>
                        <a:t> las relaciones con las </a:t>
                      </a:r>
                      <a:r>
                        <a:rPr lang="es-ES" sz="1100" dirty="0" smtClean="0">
                          <a:solidFill>
                            <a:schemeClr val="tx2">
                              <a:lumMod val="50000"/>
                            </a:schemeClr>
                          </a:solidFill>
                        </a:rPr>
                        <a:t>familias </a:t>
                      </a:r>
                      <a:r>
                        <a:rPr lang="es-ES" sz="1100" dirty="0">
                          <a:solidFill>
                            <a:schemeClr val="tx2">
                              <a:lumMod val="50000"/>
                            </a:schemeClr>
                          </a:solidFill>
                        </a:rPr>
                        <a:t>de </a:t>
                      </a:r>
                      <a:r>
                        <a:rPr lang="es-ES" sz="1100" dirty="0" smtClean="0">
                          <a:solidFill>
                            <a:schemeClr val="tx2">
                              <a:lumMod val="50000"/>
                            </a:schemeClr>
                          </a:solidFill>
                        </a:rPr>
                        <a:t>nuestros trabajadores a </a:t>
                      </a:r>
                      <a:r>
                        <a:rPr lang="es-ES" sz="1100" dirty="0" err="1" smtClean="0">
                          <a:solidFill>
                            <a:schemeClr val="tx2">
                              <a:lumMod val="50000"/>
                            </a:schemeClr>
                          </a:solidFill>
                        </a:rPr>
                        <a:t>traves</a:t>
                      </a:r>
                      <a:r>
                        <a:rPr lang="es-ES" sz="1100" dirty="0" smtClean="0">
                          <a:solidFill>
                            <a:schemeClr val="tx2">
                              <a:lumMod val="50000"/>
                            </a:schemeClr>
                          </a:solidFill>
                        </a:rPr>
                        <a:t> del programa de bienestar viva</a:t>
                      </a:r>
                      <a:r>
                        <a:rPr lang="es-ES" sz="1100" baseline="0" dirty="0" smtClean="0">
                          <a:solidFill>
                            <a:schemeClr val="tx2">
                              <a:lumMod val="50000"/>
                            </a:schemeClr>
                          </a:solidFill>
                        </a:rPr>
                        <a:t> la vida y GEFES.</a:t>
                      </a:r>
                      <a:endParaRPr lang="es-ES" sz="1100" dirty="0" smtClean="0">
                        <a:solidFill>
                          <a:schemeClr val="tx2">
                            <a:lumMod val="50000"/>
                          </a:schemeClr>
                        </a:solidFill>
                      </a:endParaRPr>
                    </a:p>
                    <a:p>
                      <a:endParaRPr lang="es-ES" sz="1100" dirty="0">
                        <a:solidFill>
                          <a:schemeClr val="tx2">
                            <a:lumMod val="50000"/>
                          </a:schemeClr>
                        </a:solidFill>
                      </a:endParaRPr>
                    </a:p>
                    <a:p>
                      <a:r>
                        <a:rPr lang="es-ES" sz="1100" dirty="0" smtClean="0">
                          <a:solidFill>
                            <a:schemeClr val="tx2">
                              <a:lumMod val="50000"/>
                            </a:schemeClr>
                          </a:solidFill>
                        </a:rPr>
                        <a:t>Mantenemos </a:t>
                      </a:r>
                      <a:r>
                        <a:rPr lang="es-ES" sz="1100" dirty="0">
                          <a:solidFill>
                            <a:schemeClr val="tx2">
                              <a:lumMod val="50000"/>
                            </a:schemeClr>
                          </a:solidFill>
                        </a:rPr>
                        <a:t>nuestro compromiso con la sociedad </a:t>
                      </a:r>
                      <a:r>
                        <a:rPr lang="es-ES" sz="1100" dirty="0" smtClean="0">
                          <a:solidFill>
                            <a:schemeClr val="tx2">
                              <a:lumMod val="50000"/>
                            </a:schemeClr>
                          </a:solidFill>
                        </a:rPr>
                        <a:t>a través de </a:t>
                      </a:r>
                      <a:r>
                        <a:rPr lang="es-ES" sz="1100" dirty="0">
                          <a:solidFill>
                            <a:schemeClr val="tx2">
                              <a:lumMod val="50000"/>
                            </a:schemeClr>
                          </a:solidFill>
                        </a:rPr>
                        <a:t>la certificación en responsabilidad social empresarial con </a:t>
                      </a:r>
                      <a:r>
                        <a:rPr lang="es-ES" sz="1100" dirty="0" smtClean="0">
                          <a:solidFill>
                            <a:schemeClr val="tx2">
                              <a:lumMod val="50000"/>
                            </a:schemeClr>
                          </a:solidFill>
                        </a:rPr>
                        <a:t>Fenalco. </a:t>
                      </a:r>
                      <a:endParaRPr lang="es-ES" sz="1100" dirty="0">
                        <a:solidFill>
                          <a:schemeClr val="tx2">
                            <a:lumMod val="50000"/>
                          </a:schemeClr>
                        </a:solidFill>
                      </a:endParaRPr>
                    </a:p>
                    <a:p>
                      <a:endParaRPr lang="es-CO" sz="1100" dirty="0">
                        <a:solidFill>
                          <a:schemeClr val="tx2">
                            <a:lumMod val="50000"/>
                          </a:schemeClr>
                        </a:solidFill>
                      </a:endParaRPr>
                    </a:p>
                  </a:txBody>
                  <a:tcPr/>
                </a:tc>
                <a:extLst>
                  <a:ext uri="{0D108BD9-81ED-4DB2-BD59-A6C34878D82A}">
                    <a16:rowId xmlns:a16="http://schemas.microsoft.com/office/drawing/2014/main" xmlns="" val="2248361020"/>
                  </a:ext>
                </a:extLst>
              </a:tr>
            </a:tbl>
          </a:graphicData>
        </a:graphic>
      </p:graphicFrame>
    </p:spTree>
    <p:extLst>
      <p:ext uri="{BB962C8B-B14F-4D97-AF65-F5344CB8AC3E}">
        <p14:creationId xmlns:p14="http://schemas.microsoft.com/office/powerpoint/2010/main" val="2316843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xmlns="" id="{9F4444CE-BC8D-4D61-B303-4C05614E62A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xmlns="" id="{62423CA5-E2E1-4789-B759-9906C1C9406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3"/>
            <a:ext cx="4660126"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3" name="Isosceles Triangle 12">
            <a:extLst>
              <a:ext uri="{FF2B5EF4-FFF2-40B4-BE49-F238E27FC236}">
                <a16:creationId xmlns:a16="http://schemas.microsoft.com/office/drawing/2014/main" xmlns="" id="{73772B81-181F-48B7-8826-4D9686D15DF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0800000">
            <a:off x="4660127" y="-3"/>
            <a:ext cx="1056745" cy="6858001"/>
          </a:xfrm>
          <a:prstGeom prst="triangle">
            <a:avLst>
              <a:gd name="adj" fmla="val 100000"/>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2" name="1 Título"/>
          <p:cNvSpPr>
            <a:spLocks noGrp="1"/>
          </p:cNvSpPr>
          <p:nvPr>
            <p:ph type="title"/>
          </p:nvPr>
        </p:nvSpPr>
        <p:spPr>
          <a:xfrm>
            <a:off x="673754" y="643467"/>
            <a:ext cx="4203045" cy="1375608"/>
          </a:xfrm>
        </p:spPr>
        <p:txBody>
          <a:bodyPr vert="horz" lIns="91440" tIns="45720" rIns="91440" bIns="45720" rtlCol="0" anchor="ctr">
            <a:normAutofit/>
          </a:bodyPr>
          <a:lstStyle/>
          <a:p>
            <a:pPr>
              <a:lnSpc>
                <a:spcPct val="90000"/>
              </a:lnSpc>
            </a:pPr>
            <a:r>
              <a:rPr lang="en-US" sz="2800" b="1" dirty="0">
                <a:solidFill>
                  <a:schemeClr val="bg1"/>
                </a:solidFill>
              </a:rPr>
              <a:t>2. </a:t>
            </a:r>
            <a:r>
              <a:rPr lang="en-US" sz="2800" b="1" dirty="0" smtClean="0">
                <a:solidFill>
                  <a:schemeClr val="bg1"/>
                </a:solidFill>
              </a:rPr>
              <a:t>El </a:t>
            </a:r>
            <a:r>
              <a:rPr lang="en-US" sz="2800" b="1" dirty="0" err="1">
                <a:solidFill>
                  <a:schemeClr val="bg1"/>
                </a:solidFill>
              </a:rPr>
              <a:t>grado</a:t>
            </a:r>
            <a:r>
              <a:rPr lang="en-US" sz="2800" b="1" dirty="0">
                <a:solidFill>
                  <a:schemeClr val="bg1"/>
                </a:solidFill>
              </a:rPr>
              <a:t> en que se </a:t>
            </a:r>
            <a:r>
              <a:rPr lang="en-US" sz="2800" b="1" dirty="0" err="1">
                <a:solidFill>
                  <a:schemeClr val="bg1"/>
                </a:solidFill>
              </a:rPr>
              <a:t>han</a:t>
            </a:r>
            <a:r>
              <a:rPr lang="en-US" sz="2800" b="1" dirty="0">
                <a:solidFill>
                  <a:schemeClr val="bg1"/>
                </a:solidFill>
              </a:rPr>
              <a:t> </a:t>
            </a:r>
            <a:r>
              <a:rPr lang="en-US" sz="2800" b="1" dirty="0" err="1">
                <a:solidFill>
                  <a:schemeClr val="bg1"/>
                </a:solidFill>
              </a:rPr>
              <a:t>cumplido</a:t>
            </a:r>
            <a:r>
              <a:rPr lang="en-US" sz="2800" b="1" dirty="0">
                <a:solidFill>
                  <a:schemeClr val="bg1"/>
                </a:solidFill>
              </a:rPr>
              <a:t> los </a:t>
            </a:r>
            <a:r>
              <a:rPr lang="en-US" sz="2800" b="1" dirty="0" err="1">
                <a:solidFill>
                  <a:schemeClr val="bg1"/>
                </a:solidFill>
              </a:rPr>
              <a:t>objetivos</a:t>
            </a:r>
            <a:r>
              <a:rPr lang="en-US" sz="2800" b="1" dirty="0">
                <a:solidFill>
                  <a:schemeClr val="bg1"/>
                </a:solidFill>
              </a:rPr>
              <a:t> del SIG;</a:t>
            </a:r>
            <a:endParaRPr lang="en-US" sz="2800" dirty="0">
              <a:solidFill>
                <a:schemeClr val="bg1"/>
              </a:solidFill>
            </a:endParaRPr>
          </a:p>
        </p:txBody>
      </p:sp>
      <p:sp>
        <p:nvSpPr>
          <p:cNvPr id="3" name="CuadroTexto 2">
            <a:extLst>
              <a:ext uri="{FF2B5EF4-FFF2-40B4-BE49-F238E27FC236}">
                <a16:creationId xmlns:a16="http://schemas.microsoft.com/office/drawing/2014/main" xmlns="" id="{663B143D-C26B-461A-846F-E7C976CB93B4}"/>
              </a:ext>
            </a:extLst>
          </p:cNvPr>
          <p:cNvSpPr txBox="1"/>
          <p:nvPr/>
        </p:nvSpPr>
        <p:spPr>
          <a:xfrm>
            <a:off x="673754" y="2160590"/>
            <a:ext cx="3973943" cy="3440110"/>
          </a:xfrm>
          <a:prstGeom prst="rect">
            <a:avLst/>
          </a:prstGeom>
        </p:spPr>
        <p:txBody>
          <a:bodyPr vert="horz" lIns="91440" tIns="45720" rIns="91440" bIns="45720" rtlCol="0">
            <a:normAutofit/>
          </a:bodyPr>
          <a:lstStyle/>
          <a:p>
            <a:pPr>
              <a:spcBef>
                <a:spcPts val="1000"/>
              </a:spcBef>
              <a:buClr>
                <a:schemeClr val="accent1"/>
              </a:buClr>
              <a:buSzPct val="80000"/>
              <a:buFont typeface="Wingdings 3" charset="2"/>
              <a:buChar char=""/>
            </a:pPr>
            <a:r>
              <a:rPr lang="es-CO" dirty="0">
                <a:solidFill>
                  <a:schemeClr val="bg1"/>
                </a:solidFill>
              </a:rPr>
              <a:t>Para determinar el grado de cumplimiento de los objetivos, se toma el periodo  comprendido de enero a diciembre de </a:t>
            </a:r>
            <a:r>
              <a:rPr lang="es-CO" dirty="0" smtClean="0">
                <a:solidFill>
                  <a:schemeClr val="bg1"/>
                </a:solidFill>
              </a:rPr>
              <a:t>2021.</a:t>
            </a:r>
            <a:endParaRPr lang="es-CO" dirty="0">
              <a:solidFill>
                <a:schemeClr val="bg1"/>
              </a:solidFill>
            </a:endParaRPr>
          </a:p>
          <a:p>
            <a:pPr>
              <a:spcBef>
                <a:spcPts val="1000"/>
              </a:spcBef>
              <a:buClr>
                <a:schemeClr val="accent1"/>
              </a:buClr>
              <a:buSzPct val="80000"/>
              <a:buFont typeface="Wingdings 3" charset="2"/>
              <a:buChar char=""/>
            </a:pPr>
            <a:r>
              <a:rPr lang="es-CO" dirty="0">
                <a:solidFill>
                  <a:schemeClr val="bg1"/>
                </a:solidFill>
              </a:rPr>
              <a:t>La meta pactada por la gerencia es del 80 % mínimo por cada objetivo.</a:t>
            </a:r>
          </a:p>
          <a:p>
            <a:pPr>
              <a:spcBef>
                <a:spcPts val="1000"/>
              </a:spcBef>
              <a:buClr>
                <a:schemeClr val="accent1"/>
              </a:buClr>
              <a:buSzPct val="80000"/>
              <a:buFont typeface="Wingdings 3" charset="2"/>
              <a:buChar char=""/>
            </a:pPr>
            <a:r>
              <a:rPr lang="es-CO" dirty="0">
                <a:solidFill>
                  <a:schemeClr val="bg1"/>
                </a:solidFill>
              </a:rPr>
              <a:t>Para mayor información de este resultado ver el ANEXO 2- </a:t>
            </a:r>
            <a:r>
              <a:rPr lang="es-ES" dirty="0">
                <a:solidFill>
                  <a:schemeClr val="bg1"/>
                </a:solidFill>
              </a:rPr>
              <a:t>QA-FO-011 DESPLIEGUE Y CONTROL DE INDICADORES SIG </a:t>
            </a:r>
            <a:r>
              <a:rPr lang="es-ES" dirty="0" smtClean="0">
                <a:solidFill>
                  <a:schemeClr val="bg1"/>
                </a:solidFill>
              </a:rPr>
              <a:t>2021</a:t>
            </a:r>
            <a:endParaRPr lang="es-CO" dirty="0">
              <a:solidFill>
                <a:schemeClr val="bg1"/>
              </a:solidFill>
            </a:endParaRPr>
          </a:p>
        </p:txBody>
      </p:sp>
      <p:pic>
        <p:nvPicPr>
          <p:cNvPr id="4" name="Imagen 3" descr="Descripción: Descripción: C:\Users\LENOVO\Desktop\SGC SEGURIDAD IMPERIO\logo imperio color 12 cms aguila 1.jpg">
            <a:extLst>
              <a:ext uri="{FF2B5EF4-FFF2-40B4-BE49-F238E27FC236}">
                <a16:creationId xmlns:a16="http://schemas.microsoft.com/office/drawing/2014/main" xmlns="" id="{FC59C769-3253-456C-A66B-A1619AB5FCC5}"/>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96001" y="2773375"/>
            <a:ext cx="5143500" cy="129873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Isosceles Triangle 14">
            <a:extLst>
              <a:ext uri="{FF2B5EF4-FFF2-40B4-BE49-F238E27FC236}">
                <a16:creationId xmlns:a16="http://schemas.microsoft.com/office/drawing/2014/main" xmlns="" id="{B2205F6E-03C6-4E92-877C-E2482F6599A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11755696"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Tree>
    <p:extLst>
      <p:ext uri="{BB962C8B-B14F-4D97-AF65-F5344CB8AC3E}">
        <p14:creationId xmlns:p14="http://schemas.microsoft.com/office/powerpoint/2010/main" val="23073437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39639D8B-587A-4F84-985D-152F70719B2D}"/>
              </a:ext>
            </a:extLst>
          </p:cNvPr>
          <p:cNvSpPr>
            <a:spLocks noGrp="1"/>
          </p:cNvSpPr>
          <p:nvPr>
            <p:ph type="title"/>
          </p:nvPr>
        </p:nvSpPr>
        <p:spPr>
          <a:xfrm>
            <a:off x="612941" y="184597"/>
            <a:ext cx="8596668" cy="1320800"/>
          </a:xfrm>
        </p:spPr>
        <p:txBody>
          <a:bodyPr>
            <a:normAutofit/>
          </a:bodyPr>
          <a:lstStyle/>
          <a:p>
            <a:r>
              <a:rPr lang="es-ES" sz="2400" dirty="0"/>
              <a:t>Objetivo 1: Vigilar permanentemente el cumplimiento de los requisitos legales que regulan la actividad de Seguridad Imperio Ltda. </a:t>
            </a:r>
            <a:endParaRPr lang="es-CO" sz="2400" dirty="0"/>
          </a:p>
        </p:txBody>
      </p:sp>
      <p:sp>
        <p:nvSpPr>
          <p:cNvPr id="3" name="Marcador de contenido 2">
            <a:extLst>
              <a:ext uri="{FF2B5EF4-FFF2-40B4-BE49-F238E27FC236}">
                <a16:creationId xmlns:a16="http://schemas.microsoft.com/office/drawing/2014/main" xmlns="" id="{1C994096-50D2-4A7F-BC9A-1F0E07C4A3D7}"/>
              </a:ext>
            </a:extLst>
          </p:cNvPr>
          <p:cNvSpPr>
            <a:spLocks noGrp="1"/>
          </p:cNvSpPr>
          <p:nvPr>
            <p:ph idx="1"/>
          </p:nvPr>
        </p:nvSpPr>
        <p:spPr>
          <a:xfrm>
            <a:off x="651576" y="1460280"/>
            <a:ext cx="8783808" cy="707333"/>
          </a:xfrm>
        </p:spPr>
        <p:txBody>
          <a:bodyPr/>
          <a:lstStyle/>
          <a:p>
            <a:r>
              <a:rPr lang="es-CO" dirty="0"/>
              <a:t>Para este objetivo se tiene en cuenta un indicador el cual se cumplido a cabalidad por parte de la gerencia. </a:t>
            </a:r>
          </a:p>
        </p:txBody>
      </p:sp>
      <p:sp>
        <p:nvSpPr>
          <p:cNvPr id="5" name="4 CuadroTexto"/>
          <p:cNvSpPr txBox="1"/>
          <p:nvPr/>
        </p:nvSpPr>
        <p:spPr>
          <a:xfrm>
            <a:off x="1479766" y="4581885"/>
            <a:ext cx="9105365" cy="369332"/>
          </a:xfrm>
          <a:prstGeom prst="rect">
            <a:avLst/>
          </a:prstGeom>
          <a:noFill/>
        </p:spPr>
        <p:txBody>
          <a:bodyPr wrap="square" rtlCol="0">
            <a:spAutoFit/>
          </a:bodyPr>
          <a:lstStyle/>
          <a:p>
            <a:r>
              <a:rPr lang="es-CO" dirty="0" smtClean="0">
                <a:solidFill>
                  <a:srgbClr val="FF0000"/>
                </a:solidFill>
              </a:rPr>
              <a:t>Se mantiene cumplimiento y logro de la meta establecida por el indicador.</a:t>
            </a:r>
            <a:endParaRPr lang="es-CO" dirty="0">
              <a:solidFill>
                <a:srgbClr val="FF0000"/>
              </a:solidFill>
            </a:endParaRPr>
          </a:p>
        </p:txBody>
      </p:sp>
      <p:sp>
        <p:nvSpPr>
          <p:cNvPr id="6" name="5 CuadroTexto"/>
          <p:cNvSpPr txBox="1"/>
          <p:nvPr/>
        </p:nvSpPr>
        <p:spPr>
          <a:xfrm>
            <a:off x="459467" y="2120652"/>
            <a:ext cx="2356834" cy="369332"/>
          </a:xfrm>
          <a:prstGeom prst="rect">
            <a:avLst/>
          </a:prstGeom>
          <a:noFill/>
        </p:spPr>
        <p:txBody>
          <a:bodyPr wrap="square" rtlCol="0">
            <a:spAutoFit/>
          </a:bodyPr>
          <a:lstStyle/>
          <a:p>
            <a:r>
              <a:rPr lang="es-CO" dirty="0" smtClean="0"/>
              <a:t>CIERRE 2021</a:t>
            </a:r>
            <a:endParaRPr lang="es-CO"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4354" y="2840038"/>
            <a:ext cx="9848850" cy="1181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326947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xmlns="" id="{A65AC7D1-EAA9-48F5-B509-60A7F50BF70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2" name="Rectangle 11">
            <a:extLst>
              <a:ext uri="{FF2B5EF4-FFF2-40B4-BE49-F238E27FC236}">
                <a16:creationId xmlns:a16="http://schemas.microsoft.com/office/drawing/2014/main" xmlns="" id="{D6320AF9-619A-4175-865B-5663E1AEF4C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 name="Straight Connector 13">
            <a:extLst>
              <a:ext uri="{FF2B5EF4-FFF2-40B4-BE49-F238E27FC236}">
                <a16:creationId xmlns:a16="http://schemas.microsoft.com/office/drawing/2014/main" xmlns="" id="{063B6EC6-D752-4EE7-908B-F8F19E8C7FEA}"/>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5111313" y="0"/>
            <a:ext cx="12192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6" name="Straight Connector 15">
            <a:extLst>
              <a:ext uri="{FF2B5EF4-FFF2-40B4-BE49-F238E27FC236}">
                <a16:creationId xmlns:a16="http://schemas.microsoft.com/office/drawing/2014/main" xmlns="" id="{EFECD4E8-AD3E-4228-82A2-9461958EA94D}"/>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flipH="1">
            <a:off x="3290979" y="3681413"/>
            <a:ext cx="4763558"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18" name="Rectangle 23">
            <a:extLst>
              <a:ext uri="{FF2B5EF4-FFF2-40B4-BE49-F238E27FC236}">
                <a16:creationId xmlns:a16="http://schemas.microsoft.com/office/drawing/2014/main" xmlns="" id="{7E018740-5C2B-4A41-AC1A-7E68D1EC195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482568"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Rectangle 25">
            <a:extLst>
              <a:ext uri="{FF2B5EF4-FFF2-40B4-BE49-F238E27FC236}">
                <a16:creationId xmlns:a16="http://schemas.microsoft.com/office/drawing/2014/main" xmlns="" id="{166F75A4-C475-4941-8EE2-B80A06A2C1B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904534"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Isosceles Triangle 21">
            <a:extLst>
              <a:ext uri="{FF2B5EF4-FFF2-40B4-BE49-F238E27FC236}">
                <a16:creationId xmlns:a16="http://schemas.microsoft.com/office/drawing/2014/main" xmlns="" id="{A032553A-72E8-4B0D-8405-FF9771C9AF0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233425"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a:extLst>
              <a:ext uri="{FF2B5EF4-FFF2-40B4-BE49-F238E27FC236}">
                <a16:creationId xmlns:a16="http://schemas.microsoft.com/office/drawing/2014/main" xmlns="" id="{765800AC-C3B9-498E-87BC-29FAE4C76B2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635592"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Isosceles Triangle 25">
            <a:extLst>
              <a:ext uri="{FF2B5EF4-FFF2-40B4-BE49-F238E27FC236}">
                <a16:creationId xmlns:a16="http://schemas.microsoft.com/office/drawing/2014/main" xmlns="" id="{1F9D6ACB-2FF4-49F9-978A-E0D5327FC63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5672758"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Shape 27">
            <a:extLst>
              <a:ext uri="{FF2B5EF4-FFF2-40B4-BE49-F238E27FC236}">
                <a16:creationId xmlns:a16="http://schemas.microsoft.com/office/drawing/2014/main" xmlns="" id="{A5EC319D-0FEA-4B95-A3EA-01E35672C95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6197631" y="-8467"/>
            <a:ext cx="5994369" cy="6866467"/>
          </a:xfrm>
          <a:custGeom>
            <a:avLst/>
            <a:gdLst>
              <a:gd name="connsiteX0" fmla="*/ 0 w 5994369"/>
              <a:gd name="connsiteY0" fmla="*/ 0 h 6866467"/>
              <a:gd name="connsiteX1" fmla="*/ 1249825 w 5994369"/>
              <a:gd name="connsiteY1" fmla="*/ 0 h 6866467"/>
              <a:gd name="connsiteX2" fmla="*/ 1249825 w 5994369"/>
              <a:gd name="connsiteY2" fmla="*/ 8467 h 6866467"/>
              <a:gd name="connsiteX3" fmla="*/ 5994369 w 5994369"/>
              <a:gd name="connsiteY3" fmla="*/ 8467 h 6866467"/>
              <a:gd name="connsiteX4" fmla="*/ 5994369 w 5994369"/>
              <a:gd name="connsiteY4" fmla="*/ 6866467 h 6866467"/>
              <a:gd name="connsiteX5" fmla="*/ 1249825 w 5994369"/>
              <a:gd name="connsiteY5" fmla="*/ 6866467 h 6866467"/>
              <a:gd name="connsiteX6" fmla="*/ 1109382 w 5994369"/>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994369" h="6866467">
                <a:moveTo>
                  <a:pt x="0" y="0"/>
                </a:moveTo>
                <a:lnTo>
                  <a:pt x="1249825" y="0"/>
                </a:lnTo>
                <a:lnTo>
                  <a:pt x="1249825" y="8467"/>
                </a:lnTo>
                <a:lnTo>
                  <a:pt x="5994369" y="8467"/>
                </a:lnTo>
                <a:lnTo>
                  <a:pt x="5994369" y="6866467"/>
                </a:lnTo>
                <a:lnTo>
                  <a:pt x="1249825" y="6866467"/>
                </a:lnTo>
                <a:lnTo>
                  <a:pt x="1109382" y="6866467"/>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ítulo 1">
            <a:extLst>
              <a:ext uri="{FF2B5EF4-FFF2-40B4-BE49-F238E27FC236}">
                <a16:creationId xmlns:a16="http://schemas.microsoft.com/office/drawing/2014/main" xmlns="" id="{E245FD4E-3D5F-4522-BBD6-2161511EA757}"/>
              </a:ext>
            </a:extLst>
          </p:cNvPr>
          <p:cNvSpPr>
            <a:spLocks noGrp="1"/>
          </p:cNvSpPr>
          <p:nvPr>
            <p:ph type="title"/>
          </p:nvPr>
        </p:nvSpPr>
        <p:spPr>
          <a:xfrm>
            <a:off x="7106674" y="248356"/>
            <a:ext cx="3579852" cy="1592687"/>
          </a:xfrm>
        </p:spPr>
        <p:txBody>
          <a:bodyPr anchor="ctr">
            <a:normAutofit/>
          </a:bodyPr>
          <a:lstStyle/>
          <a:p>
            <a:pPr>
              <a:lnSpc>
                <a:spcPct val="90000"/>
              </a:lnSpc>
            </a:pPr>
            <a:r>
              <a:rPr lang="es-ES" sz="1800" dirty="0">
                <a:solidFill>
                  <a:srgbClr val="FFFFFF"/>
                </a:solidFill>
              </a:rPr>
              <a:t>Objetivo </a:t>
            </a:r>
            <a:r>
              <a:rPr lang="es-ES" sz="1800" dirty="0" smtClean="0">
                <a:solidFill>
                  <a:srgbClr val="FFFFFF"/>
                </a:solidFill>
              </a:rPr>
              <a:t>2 (2021) : </a:t>
            </a:r>
            <a:r>
              <a:rPr lang="es-ES" sz="1800" dirty="0">
                <a:solidFill>
                  <a:srgbClr val="FFFFFF"/>
                </a:solidFill>
              </a:rPr>
              <a:t>Asegurar una rentabilidad permanente y un crecimiento sostenible en el mercado.</a:t>
            </a:r>
            <a:endParaRPr lang="es-CO" sz="1800" dirty="0">
              <a:solidFill>
                <a:srgbClr val="FFFFFF"/>
              </a:solidFill>
            </a:endParaRPr>
          </a:p>
        </p:txBody>
      </p:sp>
      <p:sp>
        <p:nvSpPr>
          <p:cNvPr id="3" name="Marcador de contenido 2">
            <a:extLst>
              <a:ext uri="{FF2B5EF4-FFF2-40B4-BE49-F238E27FC236}">
                <a16:creationId xmlns:a16="http://schemas.microsoft.com/office/drawing/2014/main" xmlns="" id="{E00B0E46-67C7-4555-92BC-165C945B3E2E}"/>
              </a:ext>
            </a:extLst>
          </p:cNvPr>
          <p:cNvSpPr>
            <a:spLocks noGrp="1"/>
          </p:cNvSpPr>
          <p:nvPr>
            <p:ph idx="1"/>
          </p:nvPr>
        </p:nvSpPr>
        <p:spPr>
          <a:xfrm>
            <a:off x="7096767" y="1781819"/>
            <a:ext cx="4512988" cy="1627427"/>
          </a:xfrm>
        </p:spPr>
        <p:txBody>
          <a:bodyPr anchor="t">
            <a:normAutofit/>
          </a:bodyPr>
          <a:lstStyle/>
          <a:p>
            <a:pPr>
              <a:lnSpc>
                <a:spcPct val="90000"/>
              </a:lnSpc>
            </a:pPr>
            <a:r>
              <a:rPr lang="es-CO" sz="1700" dirty="0">
                <a:solidFill>
                  <a:srgbClr val="FFFFFF"/>
                </a:solidFill>
              </a:rPr>
              <a:t>Este objetivo se mide a través de 10 indicadores de gestión divididos entre Gerencial (1), Comercial (5)  y administrativo (4) </a:t>
            </a:r>
            <a:r>
              <a:rPr lang="es-CO" sz="1700" dirty="0" smtClean="0">
                <a:solidFill>
                  <a:srgbClr val="FFFFFF"/>
                </a:solidFill>
              </a:rPr>
              <a:t>cumpliendo </a:t>
            </a:r>
            <a:r>
              <a:rPr lang="es-CO" sz="1700" dirty="0">
                <a:solidFill>
                  <a:srgbClr val="FFFFFF"/>
                </a:solidFill>
              </a:rPr>
              <a:t>la meta ANUAL  establecida, </a:t>
            </a:r>
            <a:r>
              <a:rPr lang="es-CO" sz="1700" dirty="0" smtClean="0">
                <a:solidFill>
                  <a:srgbClr val="FFFFFF"/>
                </a:solidFill>
              </a:rPr>
              <a:t>dando </a:t>
            </a:r>
            <a:r>
              <a:rPr lang="es-CO" sz="1700" dirty="0">
                <a:solidFill>
                  <a:srgbClr val="FFFFFF"/>
                </a:solidFill>
              </a:rPr>
              <a:t>un resultado de </a:t>
            </a:r>
            <a:r>
              <a:rPr lang="es-CO" sz="1700" dirty="0" smtClean="0">
                <a:solidFill>
                  <a:srgbClr val="FFFFFF"/>
                </a:solidFill>
              </a:rPr>
              <a:t>cumplimiento </a:t>
            </a:r>
            <a:r>
              <a:rPr lang="es-CO" sz="1700" dirty="0">
                <a:solidFill>
                  <a:srgbClr val="FFFFFF"/>
                </a:solidFill>
              </a:rPr>
              <a:t>del objetivo del 9</a:t>
            </a:r>
            <a:r>
              <a:rPr lang="es-CO" sz="1700" dirty="0" smtClean="0">
                <a:solidFill>
                  <a:srgbClr val="FFFFFF"/>
                </a:solidFill>
              </a:rPr>
              <a:t>0%. </a:t>
            </a:r>
            <a:endParaRPr lang="es-CO" sz="1700" dirty="0">
              <a:solidFill>
                <a:srgbClr val="FFFFFF"/>
              </a:solidFill>
            </a:endParaRPr>
          </a:p>
        </p:txBody>
      </p:sp>
      <p:sp>
        <p:nvSpPr>
          <p:cNvPr id="7" name="Explosión: 8 puntos 6">
            <a:extLst>
              <a:ext uri="{FF2B5EF4-FFF2-40B4-BE49-F238E27FC236}">
                <a16:creationId xmlns:a16="http://schemas.microsoft.com/office/drawing/2014/main" xmlns="" id="{E1867109-EA49-4945-935A-9A68D916E6BE}"/>
              </a:ext>
            </a:extLst>
          </p:cNvPr>
          <p:cNvSpPr/>
          <p:nvPr/>
        </p:nvSpPr>
        <p:spPr>
          <a:xfrm>
            <a:off x="9049733" y="5223933"/>
            <a:ext cx="2432966" cy="1272117"/>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dirty="0" smtClean="0"/>
              <a:t>90% </a:t>
            </a:r>
            <a:r>
              <a:rPr lang="es-CO" dirty="0">
                <a:sym typeface="Wingdings" panose="05000000000000000000" pitchFamily="2" charset="2"/>
              </a:rPr>
              <a:t></a:t>
            </a:r>
            <a:endParaRPr lang="es-CO" dirty="0"/>
          </a:p>
        </p:txBody>
      </p:sp>
      <p:sp>
        <p:nvSpPr>
          <p:cNvPr id="4" name="3 CuadroTexto"/>
          <p:cNvSpPr txBox="1"/>
          <p:nvPr/>
        </p:nvSpPr>
        <p:spPr>
          <a:xfrm>
            <a:off x="6987821" y="3955019"/>
            <a:ext cx="5028333" cy="1477328"/>
          </a:xfrm>
          <a:prstGeom prst="rect">
            <a:avLst/>
          </a:prstGeom>
          <a:noFill/>
        </p:spPr>
        <p:txBody>
          <a:bodyPr wrap="square" rtlCol="0">
            <a:spAutoFit/>
          </a:bodyPr>
          <a:lstStyle/>
          <a:p>
            <a:r>
              <a:rPr lang="es-CO" dirty="0" smtClean="0">
                <a:solidFill>
                  <a:schemeClr val="bg2">
                    <a:lumMod val="10000"/>
                  </a:schemeClr>
                </a:solidFill>
              </a:rPr>
              <a:t>Para el año 2021 se gestiona la asignación de personal de apoyo a la gestión comercial. Se mejora el cumplimiento del objetivo frente al 2020 al cumplirse meta de medios tecnológicos.</a:t>
            </a:r>
            <a:endParaRPr lang="es-CO" dirty="0">
              <a:solidFill>
                <a:schemeClr val="bg2">
                  <a:lumMod val="10000"/>
                </a:schemeClr>
              </a:solidFill>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5690" y="177802"/>
            <a:ext cx="6528849" cy="6465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451869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xmlns="" id="{9F4444CE-BC8D-4D61-B303-4C05614E62A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xmlns="" id="{62423CA5-E2E1-4789-B759-9906C1C9406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3"/>
            <a:ext cx="4660126"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4" name="Isosceles Triangle 13">
            <a:extLst>
              <a:ext uri="{FF2B5EF4-FFF2-40B4-BE49-F238E27FC236}">
                <a16:creationId xmlns:a16="http://schemas.microsoft.com/office/drawing/2014/main" xmlns="" id="{73772B81-181F-48B7-8826-4D9686D15DF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0800000">
            <a:off x="4660127" y="-3"/>
            <a:ext cx="1056745" cy="6858001"/>
          </a:xfrm>
          <a:prstGeom prst="triangle">
            <a:avLst>
              <a:gd name="adj" fmla="val 100000"/>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2" name="Título 1">
            <a:extLst>
              <a:ext uri="{FF2B5EF4-FFF2-40B4-BE49-F238E27FC236}">
                <a16:creationId xmlns:a16="http://schemas.microsoft.com/office/drawing/2014/main" xmlns="" id="{4D9ABAEE-74AA-468F-9BB9-33822E417C5D}"/>
              </a:ext>
            </a:extLst>
          </p:cNvPr>
          <p:cNvSpPr>
            <a:spLocks noGrp="1"/>
          </p:cNvSpPr>
          <p:nvPr>
            <p:ph type="title"/>
          </p:nvPr>
        </p:nvSpPr>
        <p:spPr>
          <a:xfrm>
            <a:off x="228540" y="577366"/>
            <a:ext cx="4203045" cy="1375608"/>
          </a:xfrm>
        </p:spPr>
        <p:txBody>
          <a:bodyPr anchor="ctr">
            <a:normAutofit/>
          </a:bodyPr>
          <a:lstStyle/>
          <a:p>
            <a:pPr>
              <a:lnSpc>
                <a:spcPct val="90000"/>
              </a:lnSpc>
            </a:pPr>
            <a:r>
              <a:rPr lang="es-ES" sz="1700" dirty="0">
                <a:solidFill>
                  <a:schemeClr val="bg1"/>
                </a:solidFill>
              </a:rPr>
              <a:t>Objetivo </a:t>
            </a:r>
            <a:r>
              <a:rPr lang="es-ES" sz="1700" dirty="0" smtClean="0">
                <a:solidFill>
                  <a:schemeClr val="bg1"/>
                </a:solidFill>
              </a:rPr>
              <a:t>3 (Cierre 2021): </a:t>
            </a:r>
            <a:r>
              <a:rPr lang="es-ES" sz="1700" dirty="0">
                <a:solidFill>
                  <a:schemeClr val="bg1"/>
                </a:solidFill>
              </a:rPr>
              <a:t>Garantizar la eficaz prestación del servicio mediante la continua evaluación al cumplimiento de los requisitos del cliente.</a:t>
            </a:r>
            <a:endParaRPr lang="es-CO" sz="1700" dirty="0">
              <a:solidFill>
                <a:schemeClr val="bg1"/>
              </a:solidFill>
            </a:endParaRPr>
          </a:p>
        </p:txBody>
      </p:sp>
      <p:sp>
        <p:nvSpPr>
          <p:cNvPr id="5" name="Marcador de contenido 4">
            <a:extLst>
              <a:ext uri="{FF2B5EF4-FFF2-40B4-BE49-F238E27FC236}">
                <a16:creationId xmlns:a16="http://schemas.microsoft.com/office/drawing/2014/main" xmlns="" id="{B5226014-1466-49EB-AB43-8265B80DD60B}"/>
              </a:ext>
            </a:extLst>
          </p:cNvPr>
          <p:cNvSpPr>
            <a:spLocks noGrp="1"/>
          </p:cNvSpPr>
          <p:nvPr>
            <p:ph idx="1"/>
          </p:nvPr>
        </p:nvSpPr>
        <p:spPr>
          <a:xfrm>
            <a:off x="200028" y="1951271"/>
            <a:ext cx="3973943" cy="3412300"/>
          </a:xfrm>
        </p:spPr>
        <p:txBody>
          <a:bodyPr>
            <a:normAutofit lnSpcReduction="10000"/>
          </a:bodyPr>
          <a:lstStyle/>
          <a:p>
            <a:pPr>
              <a:lnSpc>
                <a:spcPct val="90000"/>
              </a:lnSpc>
            </a:pPr>
            <a:r>
              <a:rPr lang="es-CO" dirty="0" smtClean="0">
                <a:solidFill>
                  <a:schemeClr val="bg1"/>
                </a:solidFill>
              </a:rPr>
              <a:t>Para </a:t>
            </a:r>
            <a:r>
              <a:rPr lang="es-CO" dirty="0">
                <a:solidFill>
                  <a:schemeClr val="bg1"/>
                </a:solidFill>
              </a:rPr>
              <a:t>la medición de este objetivo se tienen en cuenta </a:t>
            </a:r>
            <a:r>
              <a:rPr lang="es-CO" dirty="0" smtClean="0">
                <a:solidFill>
                  <a:schemeClr val="bg1"/>
                </a:solidFill>
              </a:rPr>
              <a:t>9 </a:t>
            </a:r>
            <a:r>
              <a:rPr lang="es-CO" dirty="0">
                <a:solidFill>
                  <a:schemeClr val="bg1"/>
                </a:solidFill>
              </a:rPr>
              <a:t>indicadores divididos de la siguiente forma por procesos: Comercial </a:t>
            </a:r>
            <a:r>
              <a:rPr lang="es-CO" dirty="0" smtClean="0">
                <a:solidFill>
                  <a:schemeClr val="bg1"/>
                </a:solidFill>
              </a:rPr>
              <a:t>1, </a:t>
            </a:r>
            <a:r>
              <a:rPr lang="es-CO" dirty="0">
                <a:solidFill>
                  <a:schemeClr val="bg1"/>
                </a:solidFill>
              </a:rPr>
              <a:t>Operaciones </a:t>
            </a:r>
            <a:r>
              <a:rPr lang="es-CO" dirty="0" smtClean="0">
                <a:solidFill>
                  <a:schemeClr val="bg1"/>
                </a:solidFill>
              </a:rPr>
              <a:t>7 </a:t>
            </a:r>
            <a:r>
              <a:rPr lang="es-CO" dirty="0">
                <a:solidFill>
                  <a:schemeClr val="bg1"/>
                </a:solidFill>
              </a:rPr>
              <a:t>y Compras </a:t>
            </a:r>
            <a:r>
              <a:rPr lang="es-CO" dirty="0" smtClean="0">
                <a:solidFill>
                  <a:schemeClr val="bg1"/>
                </a:solidFill>
              </a:rPr>
              <a:t>– Almacén </a:t>
            </a:r>
            <a:r>
              <a:rPr lang="es-CO" dirty="0">
                <a:solidFill>
                  <a:schemeClr val="bg1"/>
                </a:solidFill>
              </a:rPr>
              <a:t>1.</a:t>
            </a:r>
          </a:p>
          <a:p>
            <a:pPr>
              <a:lnSpc>
                <a:spcPct val="90000"/>
              </a:lnSpc>
            </a:pPr>
            <a:r>
              <a:rPr lang="es-CO" dirty="0" smtClean="0">
                <a:solidFill>
                  <a:schemeClr val="bg1"/>
                </a:solidFill>
              </a:rPr>
              <a:t>Este </a:t>
            </a:r>
            <a:r>
              <a:rPr lang="es-CO" dirty="0">
                <a:solidFill>
                  <a:schemeClr val="bg1"/>
                </a:solidFill>
              </a:rPr>
              <a:t>objetivo se cumple en un </a:t>
            </a:r>
            <a:r>
              <a:rPr lang="es-CO" dirty="0" smtClean="0">
                <a:solidFill>
                  <a:schemeClr val="bg1"/>
                </a:solidFill>
              </a:rPr>
              <a:t>89 </a:t>
            </a:r>
            <a:r>
              <a:rPr lang="es-CO" dirty="0">
                <a:solidFill>
                  <a:schemeClr val="bg1"/>
                </a:solidFill>
              </a:rPr>
              <a:t>%, debido a que </a:t>
            </a:r>
            <a:r>
              <a:rPr lang="es-CO" dirty="0" smtClean="0">
                <a:solidFill>
                  <a:schemeClr val="bg1"/>
                </a:solidFill>
              </a:rPr>
              <a:t>el indicador de operaciones </a:t>
            </a:r>
            <a:r>
              <a:rPr lang="es-CO" dirty="0" err="1" smtClean="0">
                <a:solidFill>
                  <a:schemeClr val="bg1"/>
                </a:solidFill>
              </a:rPr>
              <a:t>Variacion</a:t>
            </a:r>
            <a:r>
              <a:rPr lang="es-CO" dirty="0" smtClean="0">
                <a:solidFill>
                  <a:schemeClr val="bg1"/>
                </a:solidFill>
              </a:rPr>
              <a:t> </a:t>
            </a:r>
            <a:r>
              <a:rPr lang="es-CO" dirty="0" err="1">
                <a:solidFill>
                  <a:schemeClr val="bg1"/>
                </a:solidFill>
              </a:rPr>
              <a:t>PQRs</a:t>
            </a:r>
            <a:r>
              <a:rPr lang="es-CO" dirty="0">
                <a:solidFill>
                  <a:schemeClr val="bg1"/>
                </a:solidFill>
              </a:rPr>
              <a:t>  no </a:t>
            </a:r>
            <a:r>
              <a:rPr lang="es-CO" dirty="0" smtClean="0">
                <a:solidFill>
                  <a:schemeClr val="bg1"/>
                </a:solidFill>
              </a:rPr>
              <a:t>cumple </a:t>
            </a:r>
            <a:r>
              <a:rPr lang="es-CO" dirty="0">
                <a:solidFill>
                  <a:schemeClr val="bg1"/>
                </a:solidFill>
              </a:rPr>
              <a:t>la </a:t>
            </a:r>
            <a:r>
              <a:rPr lang="es-CO" dirty="0" smtClean="0">
                <a:solidFill>
                  <a:schemeClr val="bg1"/>
                </a:solidFill>
              </a:rPr>
              <a:t>meta</a:t>
            </a:r>
            <a:r>
              <a:rPr lang="es-CO" dirty="0">
                <a:solidFill>
                  <a:schemeClr val="bg1"/>
                </a:solidFill>
              </a:rPr>
              <a:t> </a:t>
            </a:r>
            <a:r>
              <a:rPr lang="es-CO" dirty="0" smtClean="0">
                <a:solidFill>
                  <a:schemeClr val="bg1"/>
                </a:solidFill>
              </a:rPr>
              <a:t>dado el alto volumen de peticiones (solicitudes) por parte de clientes y usuarios del servicio.</a:t>
            </a:r>
          </a:p>
          <a:p>
            <a:pPr>
              <a:lnSpc>
                <a:spcPct val="90000"/>
              </a:lnSpc>
            </a:pPr>
            <a:endParaRPr lang="es-CO" dirty="0">
              <a:solidFill>
                <a:schemeClr val="bg1"/>
              </a:solidFill>
            </a:endParaRPr>
          </a:p>
        </p:txBody>
      </p:sp>
      <p:sp>
        <p:nvSpPr>
          <p:cNvPr id="16" name="Isosceles Triangle 15">
            <a:extLst>
              <a:ext uri="{FF2B5EF4-FFF2-40B4-BE49-F238E27FC236}">
                <a16:creationId xmlns:a16="http://schemas.microsoft.com/office/drawing/2014/main" xmlns="" id="{B2205F6E-03C6-4E92-877C-E2482F6599A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11755696"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4" name="Explosión: 14 puntos 3">
            <a:extLst>
              <a:ext uri="{FF2B5EF4-FFF2-40B4-BE49-F238E27FC236}">
                <a16:creationId xmlns:a16="http://schemas.microsoft.com/office/drawing/2014/main" xmlns="" id="{C3EF7408-1249-4403-A388-E0E1D47AA488}"/>
              </a:ext>
            </a:extLst>
          </p:cNvPr>
          <p:cNvSpPr/>
          <p:nvPr/>
        </p:nvSpPr>
        <p:spPr>
          <a:xfrm>
            <a:off x="2498401" y="5275435"/>
            <a:ext cx="2261116" cy="1479550"/>
          </a:xfrm>
          <a:prstGeom prst="irregularSeal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dirty="0" smtClean="0"/>
              <a:t>89% </a:t>
            </a:r>
            <a:r>
              <a:rPr lang="es-CO" dirty="0">
                <a:sym typeface="Wingdings" panose="05000000000000000000" pitchFamily="2" charset="2"/>
              </a:rPr>
              <a:t></a:t>
            </a:r>
            <a:endParaRPr lang="es-CO" dirty="0"/>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07221" y="163685"/>
            <a:ext cx="6848475" cy="6591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770521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xmlns="" id="{0BBF054B-02A8-43BD-847D-8B85A75287ED}"/>
              </a:ext>
            </a:extLst>
          </p:cNvPr>
          <p:cNvSpPr txBox="1">
            <a:spLocks/>
          </p:cNvSpPr>
          <p:nvPr/>
        </p:nvSpPr>
        <p:spPr>
          <a:xfrm>
            <a:off x="395058" y="705781"/>
            <a:ext cx="8984611" cy="653591"/>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ES" sz="1800" dirty="0"/>
              <a:t>Análisis y acciones para los incumplimientos.</a:t>
            </a:r>
            <a:endParaRPr lang="es-CO" sz="1800" dirty="0"/>
          </a:p>
        </p:txBody>
      </p:sp>
      <p:graphicFrame>
        <p:nvGraphicFramePr>
          <p:cNvPr id="5" name="Tabla 4">
            <a:extLst>
              <a:ext uri="{FF2B5EF4-FFF2-40B4-BE49-F238E27FC236}">
                <a16:creationId xmlns:a16="http://schemas.microsoft.com/office/drawing/2014/main" xmlns="" id="{24929669-A6E9-4D99-B67A-13CA3E085C6E}"/>
              </a:ext>
            </a:extLst>
          </p:cNvPr>
          <p:cNvGraphicFramePr>
            <a:graphicFrameLocks noGrp="1"/>
          </p:cNvGraphicFramePr>
          <p:nvPr>
            <p:extLst>
              <p:ext uri="{D42A27DB-BD31-4B8C-83A1-F6EECF244321}">
                <p14:modId xmlns:p14="http://schemas.microsoft.com/office/powerpoint/2010/main" val="3430716160"/>
              </p:ext>
            </p:extLst>
          </p:nvPr>
        </p:nvGraphicFramePr>
        <p:xfrm>
          <a:off x="395058" y="1359372"/>
          <a:ext cx="11435581" cy="4382329"/>
        </p:xfrm>
        <a:graphic>
          <a:graphicData uri="http://schemas.openxmlformats.org/drawingml/2006/table">
            <a:tbl>
              <a:tblPr firstRow="1" bandRow="1">
                <a:tableStyleId>{5C22544A-7EE6-4342-B048-85BDC9FD1C3A}</a:tableStyleId>
              </a:tblPr>
              <a:tblGrid>
                <a:gridCol w="1377182">
                  <a:extLst>
                    <a:ext uri="{9D8B030D-6E8A-4147-A177-3AD203B41FA5}">
                      <a16:colId xmlns:a16="http://schemas.microsoft.com/office/drawing/2014/main" xmlns="" val="4023648100"/>
                    </a:ext>
                  </a:extLst>
                </a:gridCol>
                <a:gridCol w="4973075">
                  <a:extLst>
                    <a:ext uri="{9D8B030D-6E8A-4147-A177-3AD203B41FA5}">
                      <a16:colId xmlns:a16="http://schemas.microsoft.com/office/drawing/2014/main" xmlns="" val="1975541166"/>
                    </a:ext>
                  </a:extLst>
                </a:gridCol>
                <a:gridCol w="5085324">
                  <a:extLst>
                    <a:ext uri="{9D8B030D-6E8A-4147-A177-3AD203B41FA5}">
                      <a16:colId xmlns:a16="http://schemas.microsoft.com/office/drawing/2014/main" xmlns="" val="1658468348"/>
                    </a:ext>
                  </a:extLst>
                </a:gridCol>
              </a:tblGrid>
              <a:tr h="450409">
                <a:tc>
                  <a:txBody>
                    <a:bodyPr/>
                    <a:lstStyle/>
                    <a:p>
                      <a:r>
                        <a:rPr lang="es-CO" sz="1200" dirty="0"/>
                        <a:t>Incumplimiento </a:t>
                      </a:r>
                    </a:p>
                  </a:txBody>
                  <a:tcPr/>
                </a:tc>
                <a:tc>
                  <a:txBody>
                    <a:bodyPr/>
                    <a:lstStyle/>
                    <a:p>
                      <a:r>
                        <a:rPr lang="es-CO" sz="1200" dirty="0"/>
                        <a:t>Análisis</a:t>
                      </a:r>
                    </a:p>
                  </a:txBody>
                  <a:tcPr/>
                </a:tc>
                <a:tc>
                  <a:txBody>
                    <a:bodyPr/>
                    <a:lstStyle/>
                    <a:p>
                      <a:r>
                        <a:rPr lang="es-CO" sz="1200" dirty="0"/>
                        <a:t>Acción </a:t>
                      </a:r>
                    </a:p>
                  </a:txBody>
                  <a:tcPr/>
                </a:tc>
                <a:extLst>
                  <a:ext uri="{0D108BD9-81ED-4DB2-BD59-A6C34878D82A}">
                    <a16:rowId xmlns:a16="http://schemas.microsoft.com/office/drawing/2014/main" xmlns="" val="3263793390"/>
                  </a:ext>
                </a:extLst>
              </a:tr>
              <a:tr h="3220730">
                <a:tc>
                  <a:txBody>
                    <a:bodyPr/>
                    <a:lstStyle/>
                    <a:p>
                      <a:r>
                        <a:rPr lang="es-CO" sz="1400" dirty="0" err="1" smtClean="0"/>
                        <a:t>Variacion</a:t>
                      </a:r>
                      <a:r>
                        <a:rPr lang="es-CO" sz="1400" dirty="0" smtClean="0"/>
                        <a:t> Ocurrencia</a:t>
                      </a:r>
                      <a:r>
                        <a:rPr lang="es-CO" sz="1400" baseline="0" dirty="0" smtClean="0"/>
                        <a:t> PQRS</a:t>
                      </a:r>
                      <a:endParaRPr lang="es-CO" sz="1400" dirty="0"/>
                    </a:p>
                  </a:txBody>
                  <a:tcPr/>
                </a:tc>
                <a:tc>
                  <a:txBody>
                    <a:bodyPr/>
                    <a:lstStyle/>
                    <a:p>
                      <a:r>
                        <a:rPr lang="es-CO" sz="1400" dirty="0" smtClean="0"/>
                        <a:t>Realizado el análisis del indicador, podemos observar que mensualmente disminuyeron los casos de peticiones, quejas y reclamos, tanto de manera mensual como en el semestre, comparado con el segundo semestre del año 2020; se debe tener en consideración que esta tendencia se debe a la disminución de puestos vigilados, debido a los efectos de la pandemia por presupuesto algunos clientes terminaron su relación contractual con la empresa. Sin embargo los casos presentados fueron atendidos de acuerdo a las políticas de tratamiento establecida, el indicador que mas mostro disminución fueron las peticiones, seguido de las quejas y por ultimo los reclamos. los casos mas solicitados en las peticiones fueron copia de grabaciones de videos, en quejas el incumplimiento de consignas y en los reclamos golpe a automóviles, perdida de bicicleta y presunto hurto de apartamentos, sin embargo en los casos en donde la empresa tuvo que responder solamente se dio en los golpes a los automóviles, </a:t>
                      </a:r>
                      <a:endParaRPr lang="es-CO" sz="1400" dirty="0"/>
                    </a:p>
                  </a:txBody>
                  <a:tcPr/>
                </a:tc>
                <a:tc>
                  <a:txBody>
                    <a:bodyPr/>
                    <a:lstStyle/>
                    <a:p>
                      <a:r>
                        <a:rPr lang="es-CO" sz="1400" kern="1200" dirty="0" smtClean="0">
                          <a:solidFill>
                            <a:schemeClr val="dk1"/>
                          </a:solidFill>
                          <a:latin typeface="+mn-lt"/>
                          <a:ea typeface="+mn-ea"/>
                          <a:cs typeface="+mn-cs"/>
                        </a:rPr>
                        <a:t>Se debe trabajar de manera constante sobre la buena actitud del personal en la prestación del servicio a fin de evitar quejas fundadas en este aspecto al igual que sobre el cumplimiento de los controles de acceso </a:t>
                      </a:r>
                    </a:p>
                    <a:p>
                      <a:endParaRPr lang="es-CO" sz="1400" kern="1200" dirty="0" smtClean="0">
                        <a:solidFill>
                          <a:schemeClr val="dk1"/>
                        </a:solidFill>
                        <a:latin typeface="+mn-lt"/>
                        <a:ea typeface="+mn-ea"/>
                        <a:cs typeface="+mn-cs"/>
                      </a:endParaRPr>
                    </a:p>
                    <a:p>
                      <a:r>
                        <a:rPr lang="es-CO" sz="1400" kern="1200" dirty="0" smtClean="0">
                          <a:solidFill>
                            <a:schemeClr val="dk1"/>
                          </a:solidFill>
                          <a:latin typeface="+mn-lt"/>
                          <a:ea typeface="+mn-ea"/>
                          <a:cs typeface="+mn-cs"/>
                        </a:rPr>
                        <a:t>Mantener los controles permanentes sobre las bicicletas e inventarios actualizados de igual forma evaluar de manera oportuna las condiciones del servicio con el cliente para emitir las respectivas recomendaciones a fin de evitar novedades como las que se presentaron en el semestre.</a:t>
                      </a:r>
                    </a:p>
                    <a:p>
                      <a:endParaRPr lang="es-CO" sz="1400" kern="1200" dirty="0" smtClean="0">
                        <a:solidFill>
                          <a:schemeClr val="dk1"/>
                        </a:solidFill>
                        <a:latin typeface="+mn-lt"/>
                        <a:ea typeface="+mn-ea"/>
                        <a:cs typeface="+mn-cs"/>
                      </a:endParaRPr>
                    </a:p>
                    <a:p>
                      <a:r>
                        <a:rPr lang="es-CO" sz="1400" kern="1200" dirty="0" smtClean="0">
                          <a:solidFill>
                            <a:schemeClr val="dk1"/>
                          </a:solidFill>
                          <a:latin typeface="+mn-lt"/>
                          <a:ea typeface="+mn-ea"/>
                          <a:cs typeface="+mn-cs"/>
                        </a:rPr>
                        <a:t>Retorno</a:t>
                      </a:r>
                      <a:r>
                        <a:rPr lang="es-CO" sz="1400" kern="1200" baseline="0" dirty="0" smtClean="0">
                          <a:solidFill>
                            <a:schemeClr val="dk1"/>
                          </a:solidFill>
                          <a:latin typeface="+mn-lt"/>
                          <a:ea typeface="+mn-ea"/>
                          <a:cs typeface="+mn-cs"/>
                        </a:rPr>
                        <a:t> paulatino a reuniones presenciales con el personal operativo con lo cual se podrá lograr un mayor seguimiento y acercamiento con los guardas.</a:t>
                      </a:r>
                      <a:endParaRPr lang="es-CO" sz="1400" kern="1200" dirty="0">
                        <a:solidFill>
                          <a:schemeClr val="dk1"/>
                        </a:solidFill>
                        <a:latin typeface="+mn-lt"/>
                        <a:ea typeface="+mn-ea"/>
                        <a:cs typeface="+mn-cs"/>
                      </a:endParaRPr>
                    </a:p>
                  </a:txBody>
                  <a:tcPr/>
                </a:tc>
                <a:extLst>
                  <a:ext uri="{0D108BD9-81ED-4DB2-BD59-A6C34878D82A}">
                    <a16:rowId xmlns:a16="http://schemas.microsoft.com/office/drawing/2014/main" xmlns="" val="3053322232"/>
                  </a:ext>
                </a:extLst>
              </a:tr>
            </a:tbl>
          </a:graphicData>
        </a:graphic>
      </p:graphicFrame>
    </p:spTree>
    <p:extLst>
      <p:ext uri="{BB962C8B-B14F-4D97-AF65-F5344CB8AC3E}">
        <p14:creationId xmlns:p14="http://schemas.microsoft.com/office/powerpoint/2010/main" val="1946001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8">
            <a:extLst>
              <a:ext uri="{FF2B5EF4-FFF2-40B4-BE49-F238E27FC236}">
                <a16:creationId xmlns:a16="http://schemas.microsoft.com/office/drawing/2014/main" xmlns="" id="{A65AC7D1-EAA9-48F5-B509-60A7F50BF70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20" name="Rectangle 10">
            <a:extLst>
              <a:ext uri="{FF2B5EF4-FFF2-40B4-BE49-F238E27FC236}">
                <a16:creationId xmlns:a16="http://schemas.microsoft.com/office/drawing/2014/main" xmlns="" id="{D6320AF9-619A-4175-865B-5663E1AEF4C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2" name="Straight Connector 12">
            <a:extLst>
              <a:ext uri="{FF2B5EF4-FFF2-40B4-BE49-F238E27FC236}">
                <a16:creationId xmlns:a16="http://schemas.microsoft.com/office/drawing/2014/main" xmlns="" id="{063B6EC6-D752-4EE7-908B-F8F19E8C7FEA}"/>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5111313" y="0"/>
            <a:ext cx="12192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4" name="Straight Connector 14">
            <a:extLst>
              <a:ext uri="{FF2B5EF4-FFF2-40B4-BE49-F238E27FC236}">
                <a16:creationId xmlns:a16="http://schemas.microsoft.com/office/drawing/2014/main" xmlns="" id="{EFECD4E8-AD3E-4228-82A2-9461958EA94D}"/>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flipH="1">
            <a:off x="3290979" y="3681413"/>
            <a:ext cx="4763558"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17" name="Rectangle 23">
            <a:extLst>
              <a:ext uri="{FF2B5EF4-FFF2-40B4-BE49-F238E27FC236}">
                <a16:creationId xmlns:a16="http://schemas.microsoft.com/office/drawing/2014/main" xmlns="" id="{7E018740-5C2B-4A41-AC1A-7E68D1EC195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482568"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Rectangle 25">
            <a:extLst>
              <a:ext uri="{FF2B5EF4-FFF2-40B4-BE49-F238E27FC236}">
                <a16:creationId xmlns:a16="http://schemas.microsoft.com/office/drawing/2014/main" xmlns="" id="{166F75A4-C475-4941-8EE2-B80A06A2C1B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904534"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Isosceles Triangle 20">
            <a:extLst>
              <a:ext uri="{FF2B5EF4-FFF2-40B4-BE49-F238E27FC236}">
                <a16:creationId xmlns:a16="http://schemas.microsoft.com/office/drawing/2014/main" xmlns="" id="{A032553A-72E8-4B0D-8405-FF9771C9AF0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233425"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7">
            <a:extLst>
              <a:ext uri="{FF2B5EF4-FFF2-40B4-BE49-F238E27FC236}">
                <a16:creationId xmlns:a16="http://schemas.microsoft.com/office/drawing/2014/main" xmlns="" id="{765800AC-C3B9-498E-87BC-29FAE4C76B2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635592"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Isosceles Triangle 24">
            <a:extLst>
              <a:ext uri="{FF2B5EF4-FFF2-40B4-BE49-F238E27FC236}">
                <a16:creationId xmlns:a16="http://schemas.microsoft.com/office/drawing/2014/main" xmlns="" id="{1F9D6ACB-2FF4-49F9-978A-E0D5327FC63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5672758"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Freeform: Shape 26">
            <a:extLst>
              <a:ext uri="{FF2B5EF4-FFF2-40B4-BE49-F238E27FC236}">
                <a16:creationId xmlns:a16="http://schemas.microsoft.com/office/drawing/2014/main" xmlns="" id="{A5EC319D-0FEA-4B95-A3EA-01E35672C95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6197631" y="-8467"/>
            <a:ext cx="5994369" cy="6866467"/>
          </a:xfrm>
          <a:custGeom>
            <a:avLst/>
            <a:gdLst>
              <a:gd name="connsiteX0" fmla="*/ 0 w 5994369"/>
              <a:gd name="connsiteY0" fmla="*/ 0 h 6866467"/>
              <a:gd name="connsiteX1" fmla="*/ 1249825 w 5994369"/>
              <a:gd name="connsiteY1" fmla="*/ 0 h 6866467"/>
              <a:gd name="connsiteX2" fmla="*/ 1249825 w 5994369"/>
              <a:gd name="connsiteY2" fmla="*/ 8467 h 6866467"/>
              <a:gd name="connsiteX3" fmla="*/ 5994369 w 5994369"/>
              <a:gd name="connsiteY3" fmla="*/ 8467 h 6866467"/>
              <a:gd name="connsiteX4" fmla="*/ 5994369 w 5994369"/>
              <a:gd name="connsiteY4" fmla="*/ 6866467 h 6866467"/>
              <a:gd name="connsiteX5" fmla="*/ 1249825 w 5994369"/>
              <a:gd name="connsiteY5" fmla="*/ 6866467 h 6866467"/>
              <a:gd name="connsiteX6" fmla="*/ 1109382 w 5994369"/>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994369" h="6866467">
                <a:moveTo>
                  <a:pt x="0" y="0"/>
                </a:moveTo>
                <a:lnTo>
                  <a:pt x="1249825" y="0"/>
                </a:lnTo>
                <a:lnTo>
                  <a:pt x="1249825" y="8467"/>
                </a:lnTo>
                <a:lnTo>
                  <a:pt x="5994369" y="8467"/>
                </a:lnTo>
                <a:lnTo>
                  <a:pt x="5994369" y="6866467"/>
                </a:lnTo>
                <a:lnTo>
                  <a:pt x="1249825" y="6866467"/>
                </a:lnTo>
                <a:lnTo>
                  <a:pt x="1109382" y="6866467"/>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ítulo 1">
            <a:extLst>
              <a:ext uri="{FF2B5EF4-FFF2-40B4-BE49-F238E27FC236}">
                <a16:creationId xmlns:a16="http://schemas.microsoft.com/office/drawing/2014/main" xmlns="" id="{BF54C5FB-B86E-4C18-8FAB-1548D2062F47}"/>
              </a:ext>
            </a:extLst>
          </p:cNvPr>
          <p:cNvSpPr>
            <a:spLocks noGrp="1"/>
          </p:cNvSpPr>
          <p:nvPr>
            <p:ph type="title"/>
          </p:nvPr>
        </p:nvSpPr>
        <p:spPr>
          <a:xfrm>
            <a:off x="7181723" y="609600"/>
            <a:ext cx="4512989" cy="2227730"/>
          </a:xfrm>
        </p:spPr>
        <p:txBody>
          <a:bodyPr anchor="ctr">
            <a:normAutofit/>
          </a:bodyPr>
          <a:lstStyle/>
          <a:p>
            <a:pPr>
              <a:lnSpc>
                <a:spcPct val="90000"/>
              </a:lnSpc>
            </a:pPr>
            <a:r>
              <a:rPr lang="es-ES" sz="1700" dirty="0">
                <a:solidFill>
                  <a:srgbClr val="FFFFFF"/>
                </a:solidFill>
              </a:rPr>
              <a:t>Objetivo </a:t>
            </a:r>
            <a:r>
              <a:rPr lang="es-ES" sz="1700" dirty="0" smtClean="0">
                <a:solidFill>
                  <a:srgbClr val="FFFFFF"/>
                </a:solidFill>
              </a:rPr>
              <a:t>4 (Cierre 2021): </a:t>
            </a:r>
            <a:r>
              <a:rPr lang="es-ES" sz="1700" dirty="0">
                <a:solidFill>
                  <a:srgbClr val="FFFFFF"/>
                </a:solidFill>
              </a:rPr>
              <a:t>Gestionar los riesgos presentes en el desarrollo de nuestra actividad para proteger los intereses de nuestros socios y asociados de negocio, reduciendo la siniestralidad de la compañía, así como los costos y reclamaciones que se deriven de la prestación del servicio.</a:t>
            </a:r>
            <a:endParaRPr lang="es-CO" sz="1700" dirty="0">
              <a:solidFill>
                <a:srgbClr val="FFFFFF"/>
              </a:solidFill>
            </a:endParaRPr>
          </a:p>
        </p:txBody>
      </p:sp>
      <p:sp>
        <p:nvSpPr>
          <p:cNvPr id="4" name="Marcador de contenido 4">
            <a:extLst>
              <a:ext uri="{FF2B5EF4-FFF2-40B4-BE49-F238E27FC236}">
                <a16:creationId xmlns:a16="http://schemas.microsoft.com/office/drawing/2014/main" xmlns="" id="{9889D75C-B82C-4EBA-A561-DAA9A5A8D04A}"/>
              </a:ext>
            </a:extLst>
          </p:cNvPr>
          <p:cNvSpPr>
            <a:spLocks noGrp="1"/>
          </p:cNvSpPr>
          <p:nvPr>
            <p:ph idx="1"/>
          </p:nvPr>
        </p:nvSpPr>
        <p:spPr>
          <a:xfrm>
            <a:off x="7181725" y="2837329"/>
            <a:ext cx="4512988" cy="3317938"/>
          </a:xfrm>
        </p:spPr>
        <p:txBody>
          <a:bodyPr anchor="t">
            <a:normAutofit/>
          </a:bodyPr>
          <a:lstStyle/>
          <a:p>
            <a:r>
              <a:rPr lang="es-CO" dirty="0" smtClean="0">
                <a:solidFill>
                  <a:srgbClr val="FFFFFF"/>
                </a:solidFill>
              </a:rPr>
              <a:t>Para </a:t>
            </a:r>
            <a:r>
              <a:rPr lang="es-CO" dirty="0">
                <a:solidFill>
                  <a:srgbClr val="FFFFFF"/>
                </a:solidFill>
              </a:rPr>
              <a:t>la medición de este objetivo se tienen en cuenta 7 indicadores divididos de la siguiente forma por procesos: Operaciones 3 y Gestión del riesgo 4.</a:t>
            </a:r>
          </a:p>
          <a:p>
            <a:r>
              <a:rPr lang="es-CO" dirty="0" smtClean="0">
                <a:solidFill>
                  <a:srgbClr val="FFFFFF"/>
                </a:solidFill>
              </a:rPr>
              <a:t>Dando </a:t>
            </a:r>
            <a:r>
              <a:rPr lang="es-CO" dirty="0">
                <a:solidFill>
                  <a:srgbClr val="FFFFFF"/>
                </a:solidFill>
              </a:rPr>
              <a:t>una ponderación sobre el resultado de los mismos este objetivo se cumple en un </a:t>
            </a:r>
            <a:r>
              <a:rPr lang="es-CO" dirty="0" smtClean="0">
                <a:solidFill>
                  <a:srgbClr val="FFFFFF"/>
                </a:solidFill>
              </a:rPr>
              <a:t>100 </a:t>
            </a:r>
            <a:r>
              <a:rPr lang="es-CO" dirty="0">
                <a:solidFill>
                  <a:srgbClr val="FFFFFF"/>
                </a:solidFill>
              </a:rPr>
              <a:t>%, debido </a:t>
            </a:r>
            <a:r>
              <a:rPr lang="es-CO" dirty="0" smtClean="0">
                <a:solidFill>
                  <a:srgbClr val="FFFFFF"/>
                </a:solidFill>
              </a:rPr>
              <a:t>al cumplimiento de los indicadores vinculados. </a:t>
            </a:r>
            <a:endParaRPr lang="es-CO" dirty="0">
              <a:solidFill>
                <a:srgbClr val="FFFFFF"/>
              </a:solidFill>
            </a:endParaRPr>
          </a:p>
        </p:txBody>
      </p:sp>
      <p:sp>
        <p:nvSpPr>
          <p:cNvPr id="5" name="Explosión: 8 puntos 4">
            <a:extLst>
              <a:ext uri="{FF2B5EF4-FFF2-40B4-BE49-F238E27FC236}">
                <a16:creationId xmlns:a16="http://schemas.microsoft.com/office/drawing/2014/main" xmlns="" id="{758A1424-5F3A-4F2F-9445-7C60E8458ABB}"/>
              </a:ext>
            </a:extLst>
          </p:cNvPr>
          <p:cNvSpPr/>
          <p:nvPr/>
        </p:nvSpPr>
        <p:spPr>
          <a:xfrm>
            <a:off x="952500" y="5356137"/>
            <a:ext cx="2019657" cy="1291167"/>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dirty="0" smtClean="0"/>
              <a:t>100</a:t>
            </a:r>
            <a:r>
              <a:rPr lang="es-CO" dirty="0"/>
              <a:t>% </a:t>
            </a:r>
            <a:r>
              <a:rPr lang="es-CO" dirty="0">
                <a:sym typeface="Wingdings" panose="05000000000000000000" pitchFamily="2" charset="2"/>
              </a:rPr>
              <a:t></a:t>
            </a:r>
            <a:endParaRPr lang="es-CO"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5741" y="431006"/>
            <a:ext cx="6848475" cy="4838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176989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xmlns="" id="{A65AC7D1-EAA9-48F5-B509-60A7F50BF70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1" name="Rectangle 10">
            <a:extLst>
              <a:ext uri="{FF2B5EF4-FFF2-40B4-BE49-F238E27FC236}">
                <a16:creationId xmlns:a16="http://schemas.microsoft.com/office/drawing/2014/main" xmlns="" id="{D6320AF9-619A-4175-865B-5663E1AEF4C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Straight Connector 12">
            <a:extLst>
              <a:ext uri="{FF2B5EF4-FFF2-40B4-BE49-F238E27FC236}">
                <a16:creationId xmlns:a16="http://schemas.microsoft.com/office/drawing/2014/main" xmlns="" id="{063B6EC6-D752-4EE7-908B-F8F19E8C7FEA}"/>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5111313" y="0"/>
            <a:ext cx="12192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5" name="Straight Connector 14">
            <a:extLst>
              <a:ext uri="{FF2B5EF4-FFF2-40B4-BE49-F238E27FC236}">
                <a16:creationId xmlns:a16="http://schemas.microsoft.com/office/drawing/2014/main" xmlns="" id="{EFECD4E8-AD3E-4228-82A2-9461958EA94D}"/>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flipH="1">
            <a:off x="3290979" y="3681413"/>
            <a:ext cx="4763558"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17" name="Rectangle 23">
            <a:extLst>
              <a:ext uri="{FF2B5EF4-FFF2-40B4-BE49-F238E27FC236}">
                <a16:creationId xmlns:a16="http://schemas.microsoft.com/office/drawing/2014/main" xmlns="" id="{7E018740-5C2B-4A41-AC1A-7E68D1EC195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482568"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Rectangle 25">
            <a:extLst>
              <a:ext uri="{FF2B5EF4-FFF2-40B4-BE49-F238E27FC236}">
                <a16:creationId xmlns:a16="http://schemas.microsoft.com/office/drawing/2014/main" xmlns="" id="{166F75A4-C475-4941-8EE2-B80A06A2C1B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904534"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Isosceles Triangle 20">
            <a:extLst>
              <a:ext uri="{FF2B5EF4-FFF2-40B4-BE49-F238E27FC236}">
                <a16:creationId xmlns:a16="http://schemas.microsoft.com/office/drawing/2014/main" xmlns="" id="{A032553A-72E8-4B0D-8405-FF9771C9AF0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233425"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7">
            <a:extLst>
              <a:ext uri="{FF2B5EF4-FFF2-40B4-BE49-F238E27FC236}">
                <a16:creationId xmlns:a16="http://schemas.microsoft.com/office/drawing/2014/main" xmlns="" id="{765800AC-C3B9-498E-87BC-29FAE4C76B2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635592"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Isosceles Triangle 24">
            <a:extLst>
              <a:ext uri="{FF2B5EF4-FFF2-40B4-BE49-F238E27FC236}">
                <a16:creationId xmlns:a16="http://schemas.microsoft.com/office/drawing/2014/main" xmlns="" id="{1F9D6ACB-2FF4-49F9-978A-E0D5327FC63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5672758"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Freeform: Shape 26">
            <a:extLst>
              <a:ext uri="{FF2B5EF4-FFF2-40B4-BE49-F238E27FC236}">
                <a16:creationId xmlns:a16="http://schemas.microsoft.com/office/drawing/2014/main" xmlns="" id="{A5EC319D-0FEA-4B95-A3EA-01E35672C95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6197631" y="-8467"/>
            <a:ext cx="5994369" cy="6866467"/>
          </a:xfrm>
          <a:custGeom>
            <a:avLst/>
            <a:gdLst>
              <a:gd name="connsiteX0" fmla="*/ 0 w 5994369"/>
              <a:gd name="connsiteY0" fmla="*/ 0 h 6866467"/>
              <a:gd name="connsiteX1" fmla="*/ 1249825 w 5994369"/>
              <a:gd name="connsiteY1" fmla="*/ 0 h 6866467"/>
              <a:gd name="connsiteX2" fmla="*/ 1249825 w 5994369"/>
              <a:gd name="connsiteY2" fmla="*/ 8467 h 6866467"/>
              <a:gd name="connsiteX3" fmla="*/ 5994369 w 5994369"/>
              <a:gd name="connsiteY3" fmla="*/ 8467 h 6866467"/>
              <a:gd name="connsiteX4" fmla="*/ 5994369 w 5994369"/>
              <a:gd name="connsiteY4" fmla="*/ 6866467 h 6866467"/>
              <a:gd name="connsiteX5" fmla="*/ 1249825 w 5994369"/>
              <a:gd name="connsiteY5" fmla="*/ 6866467 h 6866467"/>
              <a:gd name="connsiteX6" fmla="*/ 1109382 w 5994369"/>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994369" h="6866467">
                <a:moveTo>
                  <a:pt x="0" y="0"/>
                </a:moveTo>
                <a:lnTo>
                  <a:pt x="1249825" y="0"/>
                </a:lnTo>
                <a:lnTo>
                  <a:pt x="1249825" y="8467"/>
                </a:lnTo>
                <a:lnTo>
                  <a:pt x="5994369" y="8467"/>
                </a:lnTo>
                <a:lnTo>
                  <a:pt x="5994369" y="6866467"/>
                </a:lnTo>
                <a:lnTo>
                  <a:pt x="1249825" y="6866467"/>
                </a:lnTo>
                <a:lnTo>
                  <a:pt x="1109382" y="6866467"/>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ítulo 1">
            <a:extLst>
              <a:ext uri="{FF2B5EF4-FFF2-40B4-BE49-F238E27FC236}">
                <a16:creationId xmlns:a16="http://schemas.microsoft.com/office/drawing/2014/main" xmlns="" id="{FE8BA3EA-008E-4123-BDD7-69E9AAC21058}"/>
              </a:ext>
            </a:extLst>
          </p:cNvPr>
          <p:cNvSpPr>
            <a:spLocks noGrp="1"/>
          </p:cNvSpPr>
          <p:nvPr>
            <p:ph type="title"/>
          </p:nvPr>
        </p:nvSpPr>
        <p:spPr>
          <a:xfrm>
            <a:off x="7181723" y="609600"/>
            <a:ext cx="4512989" cy="2227730"/>
          </a:xfrm>
        </p:spPr>
        <p:txBody>
          <a:bodyPr anchor="ctr">
            <a:normAutofit/>
          </a:bodyPr>
          <a:lstStyle/>
          <a:p>
            <a:pPr>
              <a:lnSpc>
                <a:spcPct val="90000"/>
              </a:lnSpc>
            </a:pPr>
            <a:r>
              <a:rPr lang="es-ES" sz="1700" dirty="0">
                <a:solidFill>
                  <a:srgbClr val="FFFFFF"/>
                </a:solidFill>
              </a:rPr>
              <a:t>Objetivo </a:t>
            </a:r>
            <a:r>
              <a:rPr lang="es-ES" sz="1700" dirty="0" smtClean="0">
                <a:solidFill>
                  <a:srgbClr val="FFFFFF"/>
                </a:solidFill>
              </a:rPr>
              <a:t>5 (Cierre 2021):Implementar </a:t>
            </a:r>
            <a:r>
              <a:rPr lang="es-ES" sz="1700" dirty="0">
                <a:solidFill>
                  <a:srgbClr val="FFFFFF"/>
                </a:solidFill>
              </a:rPr>
              <a:t>y mantener las mejores prácticas para la protección de personas, activos y de la información para prevenir que actividades ilícitas tales como narcotráfico, terrorismo y lavado de activos afecten a nuestros asociados de negocio y la empresa.</a:t>
            </a:r>
            <a:endParaRPr lang="es-CO" sz="1700" dirty="0">
              <a:solidFill>
                <a:srgbClr val="FFFFFF"/>
              </a:solidFill>
            </a:endParaRPr>
          </a:p>
        </p:txBody>
      </p:sp>
      <p:sp>
        <p:nvSpPr>
          <p:cNvPr id="4" name="Marcador de contenido 4">
            <a:extLst>
              <a:ext uri="{FF2B5EF4-FFF2-40B4-BE49-F238E27FC236}">
                <a16:creationId xmlns:a16="http://schemas.microsoft.com/office/drawing/2014/main" xmlns="" id="{7B808CDA-368C-4113-90DC-3A762C2A967D}"/>
              </a:ext>
            </a:extLst>
          </p:cNvPr>
          <p:cNvSpPr>
            <a:spLocks noGrp="1"/>
          </p:cNvSpPr>
          <p:nvPr>
            <p:ph idx="1"/>
          </p:nvPr>
        </p:nvSpPr>
        <p:spPr>
          <a:xfrm>
            <a:off x="7181725" y="2837329"/>
            <a:ext cx="4512988" cy="3317938"/>
          </a:xfrm>
        </p:spPr>
        <p:txBody>
          <a:bodyPr anchor="t">
            <a:normAutofit lnSpcReduction="10000"/>
          </a:bodyPr>
          <a:lstStyle/>
          <a:p>
            <a:r>
              <a:rPr lang="es-CO" dirty="0" smtClean="0">
                <a:solidFill>
                  <a:srgbClr val="FFFFFF"/>
                </a:solidFill>
              </a:rPr>
              <a:t>Para </a:t>
            </a:r>
            <a:r>
              <a:rPr lang="es-CO" dirty="0">
                <a:solidFill>
                  <a:srgbClr val="FFFFFF"/>
                </a:solidFill>
              </a:rPr>
              <a:t>la medición de este objetivo se tienen en cuenta 4 indicadores divididos de la siguiente forma por procesos: Comercial 1, Recursos </a:t>
            </a:r>
            <a:r>
              <a:rPr lang="es-CO" dirty="0" smtClean="0">
                <a:solidFill>
                  <a:srgbClr val="FFFFFF"/>
                </a:solidFill>
              </a:rPr>
              <a:t>Humanos </a:t>
            </a:r>
            <a:r>
              <a:rPr lang="es-CO" dirty="0">
                <a:solidFill>
                  <a:srgbClr val="FFFFFF"/>
                </a:solidFill>
              </a:rPr>
              <a:t>1, Operaciones 1 y Compras - Almacén 1.</a:t>
            </a:r>
          </a:p>
          <a:p>
            <a:r>
              <a:rPr lang="es-CO" dirty="0" smtClean="0">
                <a:solidFill>
                  <a:srgbClr val="FFFFFF"/>
                </a:solidFill>
              </a:rPr>
              <a:t>Este </a:t>
            </a:r>
            <a:r>
              <a:rPr lang="es-CO" dirty="0">
                <a:solidFill>
                  <a:srgbClr val="FFFFFF"/>
                </a:solidFill>
              </a:rPr>
              <a:t>objetivo se cumple en un 100</a:t>
            </a:r>
            <a:r>
              <a:rPr lang="es-CO" dirty="0" smtClean="0">
                <a:solidFill>
                  <a:srgbClr val="FFFFFF"/>
                </a:solidFill>
              </a:rPr>
              <a:t>%. No se tiene en cuenta la confiabilidad de proveedores al segundo semestre de 2021 dada su periodicidad anual y la no entrada de nuevos proveedores en este periodo.</a:t>
            </a:r>
            <a:endParaRPr lang="es-CO" dirty="0">
              <a:solidFill>
                <a:srgbClr val="FFFFFF"/>
              </a:solidFill>
            </a:endParaRPr>
          </a:p>
        </p:txBody>
      </p:sp>
      <p:sp>
        <p:nvSpPr>
          <p:cNvPr id="5" name="Explosión: 8 puntos 4">
            <a:extLst>
              <a:ext uri="{FF2B5EF4-FFF2-40B4-BE49-F238E27FC236}">
                <a16:creationId xmlns:a16="http://schemas.microsoft.com/office/drawing/2014/main" xmlns="" id="{783EEA40-C2D7-486F-BEC2-8775D2945742}"/>
              </a:ext>
            </a:extLst>
          </p:cNvPr>
          <p:cNvSpPr/>
          <p:nvPr/>
        </p:nvSpPr>
        <p:spPr>
          <a:xfrm>
            <a:off x="702913" y="5010150"/>
            <a:ext cx="2355247" cy="1543050"/>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dirty="0"/>
              <a:t>100% </a:t>
            </a:r>
            <a:r>
              <a:rPr lang="es-CO" dirty="0">
                <a:sym typeface="Wingdings" panose="05000000000000000000" pitchFamily="2" charset="2"/>
              </a:rPr>
              <a:t></a:t>
            </a:r>
            <a:endParaRPr lang="es-CO" dirty="0"/>
          </a:p>
        </p:txBody>
      </p:sp>
      <p:pic>
        <p:nvPicPr>
          <p:cNvPr id="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4555" y="1044289"/>
            <a:ext cx="6848475" cy="300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515913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dirty="0"/>
              <a:t>ASISTENTES A LA REVISIÓN GERENCIAL</a:t>
            </a:r>
          </a:p>
        </p:txBody>
      </p:sp>
      <p:sp>
        <p:nvSpPr>
          <p:cNvPr id="4" name="Marcador de contenido 3">
            <a:extLst>
              <a:ext uri="{FF2B5EF4-FFF2-40B4-BE49-F238E27FC236}">
                <a16:creationId xmlns:a16="http://schemas.microsoft.com/office/drawing/2014/main" xmlns="" id="{60CE55EE-4732-449E-AD4C-60684D0BB2BA}"/>
              </a:ext>
            </a:extLst>
          </p:cNvPr>
          <p:cNvSpPr>
            <a:spLocks noGrp="1"/>
          </p:cNvSpPr>
          <p:nvPr>
            <p:ph idx="1"/>
          </p:nvPr>
        </p:nvSpPr>
        <p:spPr>
          <a:xfrm>
            <a:off x="642165" y="1563138"/>
            <a:ext cx="8596668" cy="3880773"/>
          </a:xfrm>
        </p:spPr>
        <p:txBody>
          <a:bodyPr>
            <a:normAutofit/>
          </a:bodyPr>
          <a:lstStyle/>
          <a:p>
            <a:r>
              <a:rPr lang="es-CO" dirty="0"/>
              <a:t>Tibitzaith Olarte Castillo – Gerente General</a:t>
            </a:r>
          </a:p>
          <a:p>
            <a:r>
              <a:rPr lang="es-CO" dirty="0" smtClean="0"/>
              <a:t>Juan Pablo Espinosa M. </a:t>
            </a:r>
            <a:r>
              <a:rPr lang="es-CO" dirty="0"/>
              <a:t>– Director SIG</a:t>
            </a:r>
          </a:p>
          <a:p>
            <a:r>
              <a:rPr lang="es-CO" dirty="0" smtClean="0"/>
              <a:t>Luis </a:t>
            </a:r>
            <a:r>
              <a:rPr lang="es-CO" dirty="0"/>
              <a:t>Alberto Niño L. – Director de Operaciones</a:t>
            </a:r>
          </a:p>
          <a:p>
            <a:r>
              <a:rPr lang="es-CO" dirty="0" smtClean="0"/>
              <a:t>Yimi </a:t>
            </a:r>
            <a:r>
              <a:rPr lang="es-CO" dirty="0"/>
              <a:t>Olarte – Director de Gestión del Riesgo</a:t>
            </a:r>
          </a:p>
          <a:p>
            <a:r>
              <a:rPr lang="es-CO" dirty="0" smtClean="0"/>
              <a:t>Yesid </a:t>
            </a:r>
            <a:r>
              <a:rPr lang="es-CO" dirty="0"/>
              <a:t>Olarte Castillo – Director de Compras y </a:t>
            </a:r>
            <a:r>
              <a:rPr lang="es-CO" dirty="0" smtClean="0"/>
              <a:t>Almacén</a:t>
            </a:r>
          </a:p>
          <a:p>
            <a:r>
              <a:rPr lang="es-CO" dirty="0" smtClean="0"/>
              <a:t>Nini Johanna Soto – </a:t>
            </a:r>
            <a:r>
              <a:rPr lang="es-CO" dirty="0"/>
              <a:t>Director RRHH.</a:t>
            </a:r>
          </a:p>
          <a:p>
            <a:r>
              <a:rPr lang="es-CO" dirty="0" smtClean="0"/>
              <a:t>Elkin  </a:t>
            </a:r>
            <a:r>
              <a:rPr lang="es-CO" dirty="0"/>
              <a:t>Olarte Castillo – Director de Bienestar Social y SST</a:t>
            </a:r>
          </a:p>
          <a:p>
            <a:r>
              <a:rPr lang="es-CO" dirty="0"/>
              <a:t>Federico Prada – Jefe de Atención al Cliente e Investigaciones</a:t>
            </a:r>
          </a:p>
          <a:p>
            <a:r>
              <a:rPr lang="es-CO" dirty="0" smtClean="0"/>
              <a:t>Darío Barragán – Coordinador de Seguridad y Trafico</a:t>
            </a:r>
            <a:endParaRPr lang="es-CO" dirty="0"/>
          </a:p>
        </p:txBody>
      </p:sp>
    </p:spTree>
    <p:extLst>
      <p:ext uri="{BB962C8B-B14F-4D97-AF65-F5344CB8AC3E}">
        <p14:creationId xmlns:p14="http://schemas.microsoft.com/office/powerpoint/2010/main" val="7391149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9">
            <a:extLst>
              <a:ext uri="{FF2B5EF4-FFF2-40B4-BE49-F238E27FC236}">
                <a16:creationId xmlns:a16="http://schemas.microsoft.com/office/drawing/2014/main" xmlns="" id="{A65AC7D1-EAA9-48F5-B509-60A7F50BF70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21" name="Rectangle 11">
            <a:extLst>
              <a:ext uri="{FF2B5EF4-FFF2-40B4-BE49-F238E27FC236}">
                <a16:creationId xmlns:a16="http://schemas.microsoft.com/office/drawing/2014/main" xmlns="" id="{D6320AF9-619A-4175-865B-5663E1AEF4C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3" name="Straight Connector 13">
            <a:extLst>
              <a:ext uri="{FF2B5EF4-FFF2-40B4-BE49-F238E27FC236}">
                <a16:creationId xmlns:a16="http://schemas.microsoft.com/office/drawing/2014/main" xmlns="" id="{063B6EC6-D752-4EE7-908B-F8F19E8C7FEA}"/>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5111313" y="0"/>
            <a:ext cx="12192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5" name="Straight Connector 15">
            <a:extLst>
              <a:ext uri="{FF2B5EF4-FFF2-40B4-BE49-F238E27FC236}">
                <a16:creationId xmlns:a16="http://schemas.microsoft.com/office/drawing/2014/main" xmlns="" id="{EFECD4E8-AD3E-4228-82A2-9461958EA94D}"/>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flipH="1">
            <a:off x="3290979" y="3681413"/>
            <a:ext cx="4763558"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18" name="Rectangle 23">
            <a:extLst>
              <a:ext uri="{FF2B5EF4-FFF2-40B4-BE49-F238E27FC236}">
                <a16:creationId xmlns:a16="http://schemas.microsoft.com/office/drawing/2014/main" xmlns="" id="{7E018740-5C2B-4A41-AC1A-7E68D1EC195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482568"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Rectangle 25">
            <a:extLst>
              <a:ext uri="{FF2B5EF4-FFF2-40B4-BE49-F238E27FC236}">
                <a16:creationId xmlns:a16="http://schemas.microsoft.com/office/drawing/2014/main" xmlns="" id="{166F75A4-C475-4941-8EE2-B80A06A2C1B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904534"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Isosceles Triangle 21">
            <a:extLst>
              <a:ext uri="{FF2B5EF4-FFF2-40B4-BE49-F238E27FC236}">
                <a16:creationId xmlns:a16="http://schemas.microsoft.com/office/drawing/2014/main" xmlns="" id="{A032553A-72E8-4B0D-8405-FF9771C9AF0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233425"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a:extLst>
              <a:ext uri="{FF2B5EF4-FFF2-40B4-BE49-F238E27FC236}">
                <a16:creationId xmlns:a16="http://schemas.microsoft.com/office/drawing/2014/main" xmlns="" id="{765800AC-C3B9-498E-87BC-29FAE4C76B2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635592"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Isosceles Triangle 25">
            <a:extLst>
              <a:ext uri="{FF2B5EF4-FFF2-40B4-BE49-F238E27FC236}">
                <a16:creationId xmlns:a16="http://schemas.microsoft.com/office/drawing/2014/main" xmlns="" id="{1F9D6ACB-2FF4-49F9-978A-E0D5327FC63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5672758"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Shape 27">
            <a:extLst>
              <a:ext uri="{FF2B5EF4-FFF2-40B4-BE49-F238E27FC236}">
                <a16:creationId xmlns:a16="http://schemas.microsoft.com/office/drawing/2014/main" xmlns="" id="{A5EC319D-0FEA-4B95-A3EA-01E35672C95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6197631" y="-8467"/>
            <a:ext cx="5994369" cy="6866467"/>
          </a:xfrm>
          <a:custGeom>
            <a:avLst/>
            <a:gdLst>
              <a:gd name="connsiteX0" fmla="*/ 0 w 5994369"/>
              <a:gd name="connsiteY0" fmla="*/ 0 h 6866467"/>
              <a:gd name="connsiteX1" fmla="*/ 1249825 w 5994369"/>
              <a:gd name="connsiteY1" fmla="*/ 0 h 6866467"/>
              <a:gd name="connsiteX2" fmla="*/ 1249825 w 5994369"/>
              <a:gd name="connsiteY2" fmla="*/ 8467 h 6866467"/>
              <a:gd name="connsiteX3" fmla="*/ 5994369 w 5994369"/>
              <a:gd name="connsiteY3" fmla="*/ 8467 h 6866467"/>
              <a:gd name="connsiteX4" fmla="*/ 5994369 w 5994369"/>
              <a:gd name="connsiteY4" fmla="*/ 6866467 h 6866467"/>
              <a:gd name="connsiteX5" fmla="*/ 1249825 w 5994369"/>
              <a:gd name="connsiteY5" fmla="*/ 6866467 h 6866467"/>
              <a:gd name="connsiteX6" fmla="*/ 1109382 w 5994369"/>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994369" h="6866467">
                <a:moveTo>
                  <a:pt x="0" y="0"/>
                </a:moveTo>
                <a:lnTo>
                  <a:pt x="1249825" y="0"/>
                </a:lnTo>
                <a:lnTo>
                  <a:pt x="1249825" y="8467"/>
                </a:lnTo>
                <a:lnTo>
                  <a:pt x="5994369" y="8467"/>
                </a:lnTo>
                <a:lnTo>
                  <a:pt x="5994369" y="6866467"/>
                </a:lnTo>
                <a:lnTo>
                  <a:pt x="1249825" y="6866467"/>
                </a:lnTo>
                <a:lnTo>
                  <a:pt x="1109382" y="6866467"/>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ítulo 1">
            <a:extLst>
              <a:ext uri="{FF2B5EF4-FFF2-40B4-BE49-F238E27FC236}">
                <a16:creationId xmlns:a16="http://schemas.microsoft.com/office/drawing/2014/main" xmlns="" id="{6EA9505F-9D9D-4D0B-9979-6B6F80A0D15F}"/>
              </a:ext>
            </a:extLst>
          </p:cNvPr>
          <p:cNvSpPr>
            <a:spLocks noGrp="1"/>
          </p:cNvSpPr>
          <p:nvPr>
            <p:ph type="title"/>
          </p:nvPr>
        </p:nvSpPr>
        <p:spPr>
          <a:xfrm>
            <a:off x="6096001" y="331252"/>
            <a:ext cx="5365870" cy="1401849"/>
          </a:xfrm>
        </p:spPr>
        <p:txBody>
          <a:bodyPr anchor="ctr">
            <a:normAutofit fontScale="90000"/>
          </a:bodyPr>
          <a:lstStyle/>
          <a:p>
            <a:pPr>
              <a:lnSpc>
                <a:spcPct val="90000"/>
              </a:lnSpc>
            </a:pPr>
            <a:r>
              <a:rPr lang="es-ES" sz="2500" dirty="0">
                <a:solidFill>
                  <a:srgbClr val="FFFFFF"/>
                </a:solidFill>
              </a:rPr>
              <a:t>Objetivo </a:t>
            </a:r>
            <a:r>
              <a:rPr lang="es-ES" sz="2500" dirty="0" smtClean="0">
                <a:solidFill>
                  <a:srgbClr val="FFFFFF"/>
                </a:solidFill>
              </a:rPr>
              <a:t>6 (Cierre 2021): </a:t>
            </a:r>
            <a:r>
              <a:rPr lang="es-ES" sz="2500" dirty="0">
                <a:solidFill>
                  <a:srgbClr val="FFFFFF"/>
                </a:solidFill>
              </a:rPr>
              <a:t>Identificar las competencias requeridas para cada cargo y desarrollar un programa de capacitación acorde con las necesidades detectadas.</a:t>
            </a:r>
            <a:endParaRPr lang="es-CO" sz="2500" dirty="0">
              <a:solidFill>
                <a:srgbClr val="FFFFFF"/>
              </a:solidFill>
            </a:endParaRPr>
          </a:p>
        </p:txBody>
      </p:sp>
      <p:sp>
        <p:nvSpPr>
          <p:cNvPr id="4" name="Marcador de contenido 4">
            <a:extLst>
              <a:ext uri="{FF2B5EF4-FFF2-40B4-BE49-F238E27FC236}">
                <a16:creationId xmlns:a16="http://schemas.microsoft.com/office/drawing/2014/main" xmlns="" id="{7B5E5AFB-5A67-4824-8323-2C07EA1C940C}"/>
              </a:ext>
            </a:extLst>
          </p:cNvPr>
          <p:cNvSpPr>
            <a:spLocks noGrp="1"/>
          </p:cNvSpPr>
          <p:nvPr>
            <p:ph idx="1"/>
          </p:nvPr>
        </p:nvSpPr>
        <p:spPr>
          <a:xfrm>
            <a:off x="5650719" y="4299017"/>
            <a:ext cx="6103538" cy="2227730"/>
          </a:xfrm>
        </p:spPr>
        <p:txBody>
          <a:bodyPr anchor="t">
            <a:normAutofit/>
          </a:bodyPr>
          <a:lstStyle/>
          <a:p>
            <a:r>
              <a:rPr lang="es-CO" dirty="0">
                <a:solidFill>
                  <a:srgbClr val="FFFFFF"/>
                </a:solidFill>
              </a:rPr>
              <a:t> Para la medición de este objetivo se tienen en cuenta 3 indicadores todos relacionados en el proceso de recursos humanos.</a:t>
            </a:r>
          </a:p>
          <a:p>
            <a:r>
              <a:rPr lang="es-CO" dirty="0" smtClean="0">
                <a:solidFill>
                  <a:srgbClr val="FFFFFF"/>
                </a:solidFill>
              </a:rPr>
              <a:t>Se cumple </a:t>
            </a:r>
            <a:r>
              <a:rPr lang="es-CO" dirty="0">
                <a:solidFill>
                  <a:srgbClr val="FFFFFF"/>
                </a:solidFill>
              </a:rPr>
              <a:t>en un </a:t>
            </a:r>
            <a:r>
              <a:rPr lang="es-CO" dirty="0" smtClean="0">
                <a:solidFill>
                  <a:srgbClr val="FFFFFF"/>
                </a:solidFill>
              </a:rPr>
              <a:t>100 %.</a:t>
            </a:r>
            <a:endParaRPr lang="es-CO" dirty="0">
              <a:solidFill>
                <a:srgbClr val="FFFFFF"/>
              </a:solidFill>
            </a:endParaRPr>
          </a:p>
        </p:txBody>
      </p:sp>
      <p:sp>
        <p:nvSpPr>
          <p:cNvPr id="6" name="Explosión: 14 puntos 5">
            <a:extLst>
              <a:ext uri="{FF2B5EF4-FFF2-40B4-BE49-F238E27FC236}">
                <a16:creationId xmlns:a16="http://schemas.microsoft.com/office/drawing/2014/main" xmlns="" id="{CD81CA45-DFC8-4704-8DC8-DBB24610D205}"/>
              </a:ext>
            </a:extLst>
          </p:cNvPr>
          <p:cNvSpPr/>
          <p:nvPr/>
        </p:nvSpPr>
        <p:spPr>
          <a:xfrm>
            <a:off x="7708479" y="2509551"/>
            <a:ext cx="2727487" cy="1485900"/>
          </a:xfrm>
          <a:prstGeom prst="irregularSeal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dirty="0" smtClean="0"/>
              <a:t>100% </a:t>
            </a:r>
            <a:r>
              <a:rPr lang="es-CO" dirty="0">
                <a:sym typeface="Wingdings" panose="05000000000000000000" pitchFamily="2" charset="2"/>
              </a:rPr>
              <a:t></a:t>
            </a:r>
            <a:endParaRPr lang="es-CO"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403" y="1924050"/>
            <a:ext cx="6848475" cy="2247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265735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xmlns="" id="{9F4444CE-BC8D-4D61-B303-4C05614E62A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xmlns="" id="{62423CA5-E2E1-4789-B759-9906C1C9406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3"/>
            <a:ext cx="4660126"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4" name="Isosceles Triangle 13">
            <a:extLst>
              <a:ext uri="{FF2B5EF4-FFF2-40B4-BE49-F238E27FC236}">
                <a16:creationId xmlns:a16="http://schemas.microsoft.com/office/drawing/2014/main" xmlns="" id="{73772B81-181F-48B7-8826-4D9686D15DF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0800000">
            <a:off x="4660127" y="-3"/>
            <a:ext cx="1056745" cy="6858001"/>
          </a:xfrm>
          <a:prstGeom prst="triangle">
            <a:avLst>
              <a:gd name="adj" fmla="val 100000"/>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2" name="Título 1">
            <a:extLst>
              <a:ext uri="{FF2B5EF4-FFF2-40B4-BE49-F238E27FC236}">
                <a16:creationId xmlns:a16="http://schemas.microsoft.com/office/drawing/2014/main" xmlns="" id="{4F36DEA8-03B0-4AB2-857A-6C5F03ABC6AA}"/>
              </a:ext>
            </a:extLst>
          </p:cNvPr>
          <p:cNvSpPr>
            <a:spLocks noGrp="1"/>
          </p:cNvSpPr>
          <p:nvPr>
            <p:ph type="title"/>
          </p:nvPr>
        </p:nvSpPr>
        <p:spPr>
          <a:xfrm>
            <a:off x="457081" y="631744"/>
            <a:ext cx="4203045" cy="1375608"/>
          </a:xfrm>
        </p:spPr>
        <p:txBody>
          <a:bodyPr anchor="ctr">
            <a:normAutofit fontScale="90000"/>
          </a:bodyPr>
          <a:lstStyle/>
          <a:p>
            <a:pPr>
              <a:lnSpc>
                <a:spcPct val="90000"/>
              </a:lnSpc>
            </a:pPr>
            <a:r>
              <a:rPr lang="es-ES" sz="1700" dirty="0">
                <a:solidFill>
                  <a:schemeClr val="bg1"/>
                </a:solidFill>
              </a:rPr>
              <a:t>Objetivo </a:t>
            </a:r>
            <a:r>
              <a:rPr lang="es-ES" sz="1700" dirty="0" smtClean="0">
                <a:solidFill>
                  <a:schemeClr val="bg1"/>
                </a:solidFill>
              </a:rPr>
              <a:t>7 (Cierre 2021): </a:t>
            </a:r>
            <a:r>
              <a:rPr lang="es-ES" sz="1700" dirty="0">
                <a:solidFill>
                  <a:schemeClr val="bg1"/>
                </a:solidFill>
              </a:rPr>
              <a:t>Mejorar continuamente el desempeño del sistema integrado de gestión garantizando para ello el constante suministro de recursos físicos, humanos y financiero.</a:t>
            </a:r>
            <a:endParaRPr lang="es-CO" sz="1700" dirty="0">
              <a:solidFill>
                <a:schemeClr val="bg1"/>
              </a:solidFill>
            </a:endParaRPr>
          </a:p>
        </p:txBody>
      </p:sp>
      <p:sp>
        <p:nvSpPr>
          <p:cNvPr id="3" name="Marcador de contenido 2">
            <a:extLst>
              <a:ext uri="{FF2B5EF4-FFF2-40B4-BE49-F238E27FC236}">
                <a16:creationId xmlns:a16="http://schemas.microsoft.com/office/drawing/2014/main" xmlns="" id="{8590972A-0CF3-4341-BBBF-F94CCA3253AC}"/>
              </a:ext>
            </a:extLst>
          </p:cNvPr>
          <p:cNvSpPr>
            <a:spLocks noGrp="1"/>
          </p:cNvSpPr>
          <p:nvPr>
            <p:ph idx="1"/>
          </p:nvPr>
        </p:nvSpPr>
        <p:spPr>
          <a:xfrm>
            <a:off x="343091" y="2251128"/>
            <a:ext cx="3973943" cy="2600988"/>
          </a:xfrm>
        </p:spPr>
        <p:txBody>
          <a:bodyPr>
            <a:normAutofit/>
          </a:bodyPr>
          <a:lstStyle/>
          <a:p>
            <a:r>
              <a:rPr lang="es-CO" dirty="0">
                <a:solidFill>
                  <a:schemeClr val="bg1"/>
                </a:solidFill>
              </a:rPr>
              <a:t>Este objetivo tiene como medición  3 indicadores, todos en el proceso de Gestión integral y de mejora, </a:t>
            </a:r>
            <a:r>
              <a:rPr lang="es-CO" dirty="0" smtClean="0">
                <a:solidFill>
                  <a:schemeClr val="bg1"/>
                </a:solidFill>
              </a:rPr>
              <a:t>los </a:t>
            </a:r>
            <a:r>
              <a:rPr lang="es-CO" dirty="0">
                <a:solidFill>
                  <a:schemeClr val="bg1"/>
                </a:solidFill>
              </a:rPr>
              <a:t>cuales </a:t>
            </a:r>
            <a:r>
              <a:rPr lang="es-CO" dirty="0" smtClean="0">
                <a:solidFill>
                  <a:schemeClr val="bg1"/>
                </a:solidFill>
              </a:rPr>
              <a:t>cumplen </a:t>
            </a:r>
            <a:r>
              <a:rPr lang="es-CO" dirty="0">
                <a:solidFill>
                  <a:schemeClr val="bg1"/>
                </a:solidFill>
              </a:rPr>
              <a:t>la meta el cual hace referencia a la eficacia del sistema. Dando un cumplimiento  del </a:t>
            </a:r>
            <a:r>
              <a:rPr lang="es-CO" dirty="0" smtClean="0">
                <a:solidFill>
                  <a:schemeClr val="bg1"/>
                </a:solidFill>
              </a:rPr>
              <a:t>100% </a:t>
            </a:r>
            <a:r>
              <a:rPr lang="es-CO" dirty="0">
                <a:solidFill>
                  <a:schemeClr val="bg1"/>
                </a:solidFill>
              </a:rPr>
              <a:t>para el objetivo.</a:t>
            </a:r>
          </a:p>
        </p:txBody>
      </p:sp>
      <p:sp>
        <p:nvSpPr>
          <p:cNvPr id="16" name="Isosceles Triangle 15">
            <a:extLst>
              <a:ext uri="{FF2B5EF4-FFF2-40B4-BE49-F238E27FC236}">
                <a16:creationId xmlns:a16="http://schemas.microsoft.com/office/drawing/2014/main" xmlns="" id="{B2205F6E-03C6-4E92-877C-E2482F6599A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11755696"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6" name="Explosión: 14 puntos 5">
            <a:extLst>
              <a:ext uri="{FF2B5EF4-FFF2-40B4-BE49-F238E27FC236}">
                <a16:creationId xmlns:a16="http://schemas.microsoft.com/office/drawing/2014/main" xmlns="" id="{45399E15-0EDE-416B-BBD9-C2305F723663}"/>
              </a:ext>
            </a:extLst>
          </p:cNvPr>
          <p:cNvSpPr/>
          <p:nvPr/>
        </p:nvSpPr>
        <p:spPr>
          <a:xfrm>
            <a:off x="6353175" y="4800600"/>
            <a:ext cx="1952625" cy="1203960"/>
          </a:xfrm>
          <a:prstGeom prst="irregularSeal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dirty="0" smtClean="0"/>
              <a:t>100% </a:t>
            </a:r>
            <a:r>
              <a:rPr lang="es-CO" dirty="0"/>
              <a:t>;)</a:t>
            </a: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31587" y="1779033"/>
            <a:ext cx="6848475" cy="2333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262869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B1FE94FE-DBBA-42E6-B456-9836EEF739B0}"/>
              </a:ext>
            </a:extLst>
          </p:cNvPr>
          <p:cNvSpPr>
            <a:spLocks noGrp="1"/>
          </p:cNvSpPr>
          <p:nvPr>
            <p:ph type="title"/>
          </p:nvPr>
        </p:nvSpPr>
        <p:spPr>
          <a:xfrm>
            <a:off x="677333" y="414779"/>
            <a:ext cx="9324505" cy="1515621"/>
          </a:xfrm>
        </p:spPr>
        <p:txBody>
          <a:bodyPr>
            <a:normAutofit/>
          </a:bodyPr>
          <a:lstStyle/>
          <a:p>
            <a:r>
              <a:rPr lang="es-CO" sz="1800" dirty="0"/>
              <a:t>Objetivo </a:t>
            </a:r>
            <a:r>
              <a:rPr lang="es-CO" sz="1800" dirty="0" smtClean="0"/>
              <a:t>8 Cierre 2021: </a:t>
            </a:r>
            <a:r>
              <a:rPr lang="es-ES" sz="1800" dirty="0"/>
              <a:t>Prevenir la ocurrencia de peligros y amenazas asociados a las operaciones causantes de accidentes y enfermedades laborales en la población trabajadora.</a:t>
            </a:r>
            <a:endParaRPr lang="es-CO" sz="1800" dirty="0"/>
          </a:p>
        </p:txBody>
      </p:sp>
      <p:sp>
        <p:nvSpPr>
          <p:cNvPr id="4" name="Marcador de contenido 4">
            <a:extLst>
              <a:ext uri="{FF2B5EF4-FFF2-40B4-BE49-F238E27FC236}">
                <a16:creationId xmlns:a16="http://schemas.microsoft.com/office/drawing/2014/main" xmlns="" id="{E98A4F7F-4525-44B5-917C-F64BF2727C45}"/>
              </a:ext>
            </a:extLst>
          </p:cNvPr>
          <p:cNvSpPr>
            <a:spLocks noGrp="1"/>
          </p:cNvSpPr>
          <p:nvPr>
            <p:ph idx="1"/>
          </p:nvPr>
        </p:nvSpPr>
        <p:spPr>
          <a:xfrm>
            <a:off x="479370" y="1505229"/>
            <a:ext cx="8596313" cy="1602917"/>
          </a:xfrm>
        </p:spPr>
        <p:txBody>
          <a:bodyPr>
            <a:normAutofit/>
          </a:bodyPr>
          <a:lstStyle/>
          <a:p>
            <a:r>
              <a:rPr lang="es-CO" sz="1400" dirty="0" smtClean="0"/>
              <a:t>Para </a:t>
            </a:r>
            <a:r>
              <a:rPr lang="es-CO" sz="1400" dirty="0"/>
              <a:t>la medición de este objetivo se tienen en cuenta </a:t>
            </a:r>
            <a:r>
              <a:rPr lang="es-CO" sz="1400" dirty="0" smtClean="0"/>
              <a:t>2 indicadores </a:t>
            </a:r>
            <a:r>
              <a:rPr lang="es-CO" sz="1400" dirty="0"/>
              <a:t>todos relacionados en el proceso de BIENESTAR Y SGSST.</a:t>
            </a:r>
          </a:p>
          <a:p>
            <a:r>
              <a:rPr lang="es-CO" sz="1400" dirty="0"/>
              <a:t> Dando una ponderación sobre el resultado de los mismos este objetivo se cumple en un 100 %, conforme a las metas establecidas.</a:t>
            </a:r>
          </a:p>
        </p:txBody>
      </p:sp>
      <p:sp>
        <p:nvSpPr>
          <p:cNvPr id="5" name="Título 1">
            <a:extLst>
              <a:ext uri="{FF2B5EF4-FFF2-40B4-BE49-F238E27FC236}">
                <a16:creationId xmlns:a16="http://schemas.microsoft.com/office/drawing/2014/main" xmlns="" id="{846F3875-F187-44E3-8DB1-83D506393DB6}"/>
              </a:ext>
            </a:extLst>
          </p:cNvPr>
          <p:cNvSpPr txBox="1">
            <a:spLocks/>
          </p:cNvSpPr>
          <p:nvPr/>
        </p:nvSpPr>
        <p:spPr>
          <a:xfrm>
            <a:off x="479370" y="2876813"/>
            <a:ext cx="8596312" cy="411637"/>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CO" sz="1800" dirty="0"/>
              <a:t>Ficha del objetivo.</a:t>
            </a:r>
          </a:p>
        </p:txBody>
      </p:sp>
      <p:sp>
        <p:nvSpPr>
          <p:cNvPr id="6" name="Explosión: 14 puntos 5">
            <a:extLst>
              <a:ext uri="{FF2B5EF4-FFF2-40B4-BE49-F238E27FC236}">
                <a16:creationId xmlns:a16="http://schemas.microsoft.com/office/drawing/2014/main" xmlns="" id="{CE6E9909-2DE9-401B-965B-AB9B5B65A621}"/>
              </a:ext>
            </a:extLst>
          </p:cNvPr>
          <p:cNvSpPr/>
          <p:nvPr/>
        </p:nvSpPr>
        <p:spPr>
          <a:xfrm>
            <a:off x="2676525" y="5143500"/>
            <a:ext cx="2247900" cy="1266825"/>
          </a:xfrm>
          <a:prstGeom prst="irregularSeal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dirty="0"/>
              <a:t>100% </a:t>
            </a:r>
            <a:r>
              <a:rPr lang="es-CO" dirty="0">
                <a:sym typeface="Wingdings" panose="05000000000000000000" pitchFamily="2" charset="2"/>
              </a:rPr>
              <a:t></a:t>
            </a:r>
            <a:endParaRPr lang="es-CO" dirty="0"/>
          </a:p>
        </p:txBody>
      </p:sp>
      <p:pic>
        <p:nvPicPr>
          <p:cNvPr id="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4550" y="3591882"/>
            <a:ext cx="8231132" cy="1285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653850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0EBFD660-2BF3-4C73-829E-1A0A67F12A58}"/>
              </a:ext>
            </a:extLst>
          </p:cNvPr>
          <p:cNvSpPr>
            <a:spLocks noGrp="1"/>
          </p:cNvSpPr>
          <p:nvPr>
            <p:ph type="title"/>
          </p:nvPr>
        </p:nvSpPr>
        <p:spPr/>
        <p:txBody>
          <a:bodyPr>
            <a:normAutofit/>
          </a:bodyPr>
          <a:lstStyle/>
          <a:p>
            <a:r>
              <a:rPr lang="es-CO" sz="1800" dirty="0"/>
              <a:t>Objetivo </a:t>
            </a:r>
            <a:r>
              <a:rPr lang="es-CO" sz="1800" dirty="0" smtClean="0"/>
              <a:t>9 (Cierre 2021): </a:t>
            </a:r>
            <a:r>
              <a:rPr lang="es-ES" sz="1800" dirty="0"/>
              <a:t>Comprometer a todos los integrantes de la compañía en la adopción de practicas de preservación del medio ambiente desde su puesto de trabajo.</a:t>
            </a:r>
            <a:endParaRPr lang="es-CO" sz="1800" dirty="0"/>
          </a:p>
        </p:txBody>
      </p:sp>
      <p:sp>
        <p:nvSpPr>
          <p:cNvPr id="5" name="Marcador de contenido 4">
            <a:extLst>
              <a:ext uri="{FF2B5EF4-FFF2-40B4-BE49-F238E27FC236}">
                <a16:creationId xmlns:a16="http://schemas.microsoft.com/office/drawing/2014/main" xmlns="" id="{61732B5C-AA71-4D92-9C1A-58ECB4E4574F}"/>
              </a:ext>
            </a:extLst>
          </p:cNvPr>
          <p:cNvSpPr>
            <a:spLocks noGrp="1"/>
          </p:cNvSpPr>
          <p:nvPr>
            <p:ph idx="1"/>
          </p:nvPr>
        </p:nvSpPr>
        <p:spPr>
          <a:xfrm>
            <a:off x="545888" y="1726956"/>
            <a:ext cx="8596312" cy="1320800"/>
          </a:xfrm>
        </p:spPr>
        <p:txBody>
          <a:bodyPr>
            <a:normAutofit/>
          </a:bodyPr>
          <a:lstStyle/>
          <a:p>
            <a:r>
              <a:rPr lang="es-CO" sz="1400" dirty="0"/>
              <a:t> Para la medición de este objetivo se tienen en cuenta con 1 indicador relacionado con el proceso de BIENESTAR Y SGSST.</a:t>
            </a:r>
          </a:p>
          <a:p>
            <a:r>
              <a:rPr lang="es-CO" sz="1400" dirty="0"/>
              <a:t> Dando una ponderación sobre el resultado de este objetivo de  un 100 %, conforme a la meta establecida.</a:t>
            </a:r>
          </a:p>
        </p:txBody>
      </p:sp>
      <p:sp>
        <p:nvSpPr>
          <p:cNvPr id="6" name="Título 1">
            <a:extLst>
              <a:ext uri="{FF2B5EF4-FFF2-40B4-BE49-F238E27FC236}">
                <a16:creationId xmlns:a16="http://schemas.microsoft.com/office/drawing/2014/main" xmlns="" id="{725FA935-E161-4515-AC0E-8FB5FEEBECEC}"/>
              </a:ext>
            </a:extLst>
          </p:cNvPr>
          <p:cNvSpPr txBox="1">
            <a:spLocks/>
          </p:cNvSpPr>
          <p:nvPr/>
        </p:nvSpPr>
        <p:spPr>
          <a:xfrm>
            <a:off x="414086" y="2797502"/>
            <a:ext cx="8596312" cy="823274"/>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CO" sz="1800" dirty="0"/>
              <a:t>Ficha del objetivo.</a:t>
            </a:r>
          </a:p>
        </p:txBody>
      </p:sp>
      <p:sp>
        <p:nvSpPr>
          <p:cNvPr id="7" name="Explosión: 14 puntos 6">
            <a:extLst>
              <a:ext uri="{FF2B5EF4-FFF2-40B4-BE49-F238E27FC236}">
                <a16:creationId xmlns:a16="http://schemas.microsoft.com/office/drawing/2014/main" xmlns="" id="{F51704AF-F227-4F71-BB76-33952943FEA5}"/>
              </a:ext>
            </a:extLst>
          </p:cNvPr>
          <p:cNvSpPr/>
          <p:nvPr/>
        </p:nvSpPr>
        <p:spPr>
          <a:xfrm>
            <a:off x="2676525" y="5143500"/>
            <a:ext cx="2247900" cy="1266825"/>
          </a:xfrm>
          <a:prstGeom prst="irregularSeal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dirty="0"/>
              <a:t>100% </a:t>
            </a:r>
            <a:r>
              <a:rPr lang="es-CO" dirty="0">
                <a:sym typeface="Wingdings" panose="05000000000000000000" pitchFamily="2" charset="2"/>
              </a:rPr>
              <a:t></a:t>
            </a:r>
            <a:endParaRPr lang="es-CO" dirty="0"/>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97938" y="3620776"/>
            <a:ext cx="8145214" cy="590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379955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72558" y="330862"/>
            <a:ext cx="9685133" cy="5589291"/>
          </a:xfrm>
        </p:spPr>
        <p:txBody>
          <a:bodyPr>
            <a:normAutofit/>
          </a:bodyPr>
          <a:lstStyle/>
          <a:p>
            <a:r>
              <a:rPr lang="es-ES" sz="2400" b="1" dirty="0">
                <a:solidFill>
                  <a:srgbClr val="002060"/>
                </a:solidFill>
                <a:latin typeface="Arial Black" panose="020B0A04020102020204" pitchFamily="34" charset="0"/>
                <a:cs typeface="Arial" panose="020B0604020202020204" pitchFamily="34" charset="0"/>
              </a:rPr>
              <a:t>3. el desempeño de los procesos y conformidad de los productos y servicios</a:t>
            </a:r>
            <a:r>
              <a:rPr lang="es-ES" sz="2400" b="1" dirty="0" smtClean="0">
                <a:solidFill>
                  <a:srgbClr val="002060"/>
                </a:solidFill>
                <a:latin typeface="Arial Black" panose="020B0A04020102020204" pitchFamily="34" charset="0"/>
                <a:cs typeface="Arial" panose="020B0604020202020204" pitchFamily="34" charset="0"/>
              </a:rPr>
              <a:t>;</a:t>
            </a:r>
            <a:br>
              <a:rPr lang="es-ES" sz="2400" b="1" dirty="0" smtClean="0">
                <a:solidFill>
                  <a:srgbClr val="002060"/>
                </a:solidFill>
                <a:latin typeface="Arial Black" panose="020B0A04020102020204" pitchFamily="34" charset="0"/>
                <a:cs typeface="Arial" panose="020B0604020202020204" pitchFamily="34" charset="0"/>
              </a:rPr>
            </a:br>
            <a:r>
              <a:rPr lang="es-ES" sz="2400" b="1" dirty="0">
                <a:solidFill>
                  <a:srgbClr val="002060"/>
                </a:solidFill>
                <a:latin typeface="Arial Black" panose="020B0A04020102020204" pitchFamily="34" charset="0"/>
                <a:cs typeface="Arial" panose="020B0604020202020204" pitchFamily="34" charset="0"/>
              </a:rPr>
              <a:t/>
            </a:r>
            <a:br>
              <a:rPr lang="es-ES" sz="2400" b="1" dirty="0">
                <a:solidFill>
                  <a:srgbClr val="002060"/>
                </a:solidFill>
                <a:latin typeface="Arial Black" panose="020B0A04020102020204" pitchFamily="34" charset="0"/>
                <a:cs typeface="Arial" panose="020B0604020202020204" pitchFamily="34" charset="0"/>
              </a:rPr>
            </a:br>
            <a:r>
              <a:rPr lang="es-ES" sz="2400" b="1" dirty="0" smtClean="0">
                <a:solidFill>
                  <a:srgbClr val="002060"/>
                </a:solidFill>
                <a:latin typeface="Arial Black" panose="020B0A04020102020204" pitchFamily="34" charset="0"/>
                <a:cs typeface="Arial" panose="020B0604020202020204" pitchFamily="34" charset="0"/>
              </a:rPr>
              <a:t>GERENCIAL 2021</a:t>
            </a:r>
            <a:br>
              <a:rPr lang="es-ES" sz="2400" b="1" dirty="0" smtClean="0">
                <a:solidFill>
                  <a:srgbClr val="002060"/>
                </a:solidFill>
                <a:latin typeface="Arial Black" panose="020B0A04020102020204" pitchFamily="34" charset="0"/>
                <a:cs typeface="Arial" panose="020B0604020202020204" pitchFamily="34" charset="0"/>
              </a:rPr>
            </a:br>
            <a:r>
              <a:rPr lang="es-ES" sz="2400" b="1" dirty="0" smtClean="0">
                <a:solidFill>
                  <a:srgbClr val="002060"/>
                </a:solidFill>
                <a:latin typeface="Arial Black" panose="020B0A04020102020204" pitchFamily="34" charset="0"/>
                <a:cs typeface="Arial" panose="020B0604020202020204" pitchFamily="34" charset="0"/>
              </a:rPr>
              <a:t/>
            </a:r>
            <a:br>
              <a:rPr lang="es-ES" sz="2400" b="1" dirty="0" smtClean="0">
                <a:solidFill>
                  <a:srgbClr val="002060"/>
                </a:solidFill>
                <a:latin typeface="Arial Black" panose="020B0A04020102020204" pitchFamily="34" charset="0"/>
                <a:cs typeface="Arial" panose="020B0604020202020204" pitchFamily="34" charset="0"/>
              </a:rPr>
            </a:br>
            <a:r>
              <a:rPr lang="es-ES" sz="2400" b="1" dirty="0" smtClean="0">
                <a:solidFill>
                  <a:srgbClr val="002060"/>
                </a:solidFill>
                <a:latin typeface="Arial Black" panose="020B0A04020102020204" pitchFamily="34" charset="0"/>
                <a:cs typeface="Arial" panose="020B0604020202020204" pitchFamily="34" charset="0"/>
              </a:rPr>
              <a:t/>
            </a:r>
            <a:br>
              <a:rPr lang="es-ES" sz="2400" b="1" dirty="0" smtClean="0">
                <a:solidFill>
                  <a:srgbClr val="002060"/>
                </a:solidFill>
                <a:latin typeface="Arial Black" panose="020B0A04020102020204" pitchFamily="34" charset="0"/>
                <a:cs typeface="Arial" panose="020B0604020202020204" pitchFamily="34" charset="0"/>
              </a:rPr>
            </a:br>
            <a:r>
              <a:rPr lang="es-ES" sz="2400" b="1" dirty="0">
                <a:solidFill>
                  <a:srgbClr val="002060"/>
                </a:solidFill>
                <a:latin typeface="Arial Black" panose="020B0A04020102020204" pitchFamily="34" charset="0"/>
                <a:cs typeface="Arial" panose="020B0604020202020204" pitchFamily="34" charset="0"/>
              </a:rPr>
              <a:t/>
            </a:r>
            <a:br>
              <a:rPr lang="es-ES" sz="2400" b="1" dirty="0">
                <a:solidFill>
                  <a:srgbClr val="002060"/>
                </a:solidFill>
                <a:latin typeface="Arial Black" panose="020B0A04020102020204" pitchFamily="34" charset="0"/>
                <a:cs typeface="Arial" panose="020B0604020202020204" pitchFamily="34" charset="0"/>
              </a:rPr>
            </a:br>
            <a:r>
              <a:rPr lang="es-ES" sz="2400" b="1" dirty="0" smtClean="0">
                <a:solidFill>
                  <a:srgbClr val="002060"/>
                </a:solidFill>
                <a:latin typeface="Arial Black" panose="020B0A04020102020204" pitchFamily="34" charset="0"/>
                <a:cs typeface="Arial" panose="020B0604020202020204" pitchFamily="34" charset="0"/>
              </a:rPr>
              <a:t/>
            </a:r>
            <a:br>
              <a:rPr lang="es-ES" sz="2400" b="1" dirty="0" smtClean="0">
                <a:solidFill>
                  <a:srgbClr val="002060"/>
                </a:solidFill>
                <a:latin typeface="Arial Black" panose="020B0A04020102020204" pitchFamily="34" charset="0"/>
                <a:cs typeface="Arial" panose="020B0604020202020204" pitchFamily="34" charset="0"/>
              </a:rPr>
            </a:br>
            <a:r>
              <a:rPr lang="es-ES" sz="2400" b="1" dirty="0">
                <a:solidFill>
                  <a:srgbClr val="002060"/>
                </a:solidFill>
                <a:latin typeface="Arial Black" panose="020B0A04020102020204" pitchFamily="34" charset="0"/>
                <a:cs typeface="Arial" panose="020B0604020202020204" pitchFamily="34" charset="0"/>
              </a:rPr>
              <a:t/>
            </a:r>
            <a:br>
              <a:rPr lang="es-ES" sz="2400" b="1" dirty="0">
                <a:solidFill>
                  <a:srgbClr val="002060"/>
                </a:solidFill>
                <a:latin typeface="Arial Black" panose="020B0A04020102020204" pitchFamily="34" charset="0"/>
                <a:cs typeface="Arial" panose="020B0604020202020204" pitchFamily="34" charset="0"/>
              </a:rPr>
            </a:br>
            <a:r>
              <a:rPr lang="es-ES" sz="2400" b="1" dirty="0" smtClean="0">
                <a:solidFill>
                  <a:srgbClr val="002060"/>
                </a:solidFill>
                <a:latin typeface="Arial Black" panose="020B0A04020102020204" pitchFamily="34" charset="0"/>
                <a:cs typeface="Arial" panose="020B0604020202020204" pitchFamily="34" charset="0"/>
              </a:rPr>
              <a:t/>
            </a:r>
            <a:br>
              <a:rPr lang="es-ES" sz="2400" b="1" dirty="0" smtClean="0">
                <a:solidFill>
                  <a:srgbClr val="002060"/>
                </a:solidFill>
                <a:latin typeface="Arial Black" panose="020B0A04020102020204" pitchFamily="34" charset="0"/>
                <a:cs typeface="Arial" panose="020B0604020202020204" pitchFamily="34" charset="0"/>
              </a:rPr>
            </a:br>
            <a:r>
              <a:rPr lang="es-ES" sz="1100" b="1" dirty="0" smtClean="0">
                <a:solidFill>
                  <a:srgbClr val="002060"/>
                </a:solidFill>
                <a:latin typeface="Arial Black" panose="020B0A04020102020204" pitchFamily="34" charset="0"/>
                <a:cs typeface="Arial" panose="020B0604020202020204" pitchFamily="34" charset="0"/>
              </a:rPr>
              <a:t/>
            </a:r>
            <a:br>
              <a:rPr lang="es-ES" sz="1100" b="1" dirty="0" smtClean="0">
                <a:solidFill>
                  <a:srgbClr val="002060"/>
                </a:solidFill>
                <a:latin typeface="Arial Black" panose="020B0A04020102020204" pitchFamily="34" charset="0"/>
                <a:cs typeface="Arial" panose="020B0604020202020204" pitchFamily="34" charset="0"/>
              </a:rPr>
            </a:br>
            <a:r>
              <a:rPr lang="es-ES" sz="1200" b="1" dirty="0" smtClean="0">
                <a:solidFill>
                  <a:srgbClr val="002060"/>
                </a:solidFill>
                <a:latin typeface="Arial" panose="020B0604020202020204" pitchFamily="34" charset="0"/>
                <a:cs typeface="Arial" panose="020B0604020202020204" pitchFamily="34" charset="0"/>
              </a:rPr>
              <a:t>El proceso cumple parcialmente con su desempeño dado la persistencia en el incumplimiento en la meta de rentabilidad establecida por la organización.</a:t>
            </a:r>
            <a:br>
              <a:rPr lang="es-ES" sz="1200" b="1" dirty="0" smtClean="0">
                <a:solidFill>
                  <a:srgbClr val="002060"/>
                </a:solidFill>
                <a:latin typeface="Arial" panose="020B0604020202020204" pitchFamily="34" charset="0"/>
                <a:cs typeface="Arial" panose="020B0604020202020204" pitchFamily="34" charset="0"/>
              </a:rPr>
            </a:br>
            <a:r>
              <a:rPr lang="es-ES" sz="1200" b="1" dirty="0" smtClean="0">
                <a:solidFill>
                  <a:srgbClr val="002060"/>
                </a:solidFill>
                <a:latin typeface="Arial" panose="020B0604020202020204" pitchFamily="34" charset="0"/>
                <a:cs typeface="Arial" panose="020B0604020202020204" pitchFamily="34" charset="0"/>
              </a:rPr>
              <a:t/>
            </a:r>
            <a:br>
              <a:rPr lang="es-ES" sz="1200" b="1" dirty="0" smtClean="0">
                <a:solidFill>
                  <a:srgbClr val="002060"/>
                </a:solidFill>
                <a:latin typeface="Arial" panose="020B0604020202020204" pitchFamily="34" charset="0"/>
                <a:cs typeface="Arial" panose="020B0604020202020204" pitchFamily="34" charset="0"/>
              </a:rPr>
            </a:br>
            <a:r>
              <a:rPr lang="es-CO" sz="1200" b="1" dirty="0">
                <a:solidFill>
                  <a:srgbClr val="002060"/>
                </a:solidFill>
                <a:latin typeface="Arial" panose="020B0604020202020204" pitchFamily="34" charset="0"/>
                <a:cs typeface="Arial" panose="020B0604020202020204" pitchFamily="34" charset="0"/>
              </a:rPr>
              <a:t>La utilidad proyectada del año 2021, según los resultados obtenidos por medio del indicador, permite concluir que el nivel de ventas (ingresos) frente a los gastos y costos incurridos genera rentabilidad para la compañía</a:t>
            </a:r>
            <a:r>
              <a:rPr lang="es-CO" sz="1200" b="1" dirty="0" smtClean="0">
                <a:solidFill>
                  <a:srgbClr val="002060"/>
                </a:solidFill>
                <a:latin typeface="Arial" panose="020B0604020202020204" pitchFamily="34" charset="0"/>
                <a:cs typeface="Arial" panose="020B0604020202020204" pitchFamily="34" charset="0"/>
              </a:rPr>
              <a:t>. </a:t>
            </a:r>
            <a:r>
              <a:rPr lang="es-CO" sz="1200" b="1" dirty="0" smtClean="0">
                <a:solidFill>
                  <a:srgbClr val="FF0000"/>
                </a:solidFill>
                <a:latin typeface="Arial" panose="020B0604020202020204" pitchFamily="34" charset="0"/>
                <a:cs typeface="Arial" panose="020B0604020202020204" pitchFamily="34" charset="0"/>
              </a:rPr>
              <a:t>Re evaluar meta</a:t>
            </a:r>
            <a:endParaRPr lang="es-ES" sz="2400" dirty="0">
              <a:solidFill>
                <a:srgbClr val="FF0000"/>
              </a:solidFill>
            </a:endParaRPr>
          </a:p>
        </p:txBody>
      </p:sp>
      <p:pic>
        <p:nvPicPr>
          <p:cNvPr id="921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5275" y="1998395"/>
            <a:ext cx="8362950" cy="1828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0670456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59153" y="330862"/>
            <a:ext cx="4093358" cy="1751325"/>
          </a:xfrm>
        </p:spPr>
        <p:txBody>
          <a:bodyPr>
            <a:normAutofit fontScale="90000"/>
          </a:bodyPr>
          <a:lstStyle/>
          <a:p>
            <a:r>
              <a:rPr lang="es-ES" sz="2400" b="1" dirty="0">
                <a:solidFill>
                  <a:srgbClr val="002060"/>
                </a:solidFill>
                <a:latin typeface="Arial Black" panose="020B0A04020102020204" pitchFamily="34" charset="0"/>
                <a:cs typeface="Arial" panose="020B0604020202020204" pitchFamily="34" charset="0"/>
              </a:rPr>
              <a:t>3. el desempeño de los procesos y conformidad de los productos y servicios</a:t>
            </a:r>
            <a:r>
              <a:rPr lang="es-ES" sz="2400" b="1" dirty="0" smtClean="0">
                <a:solidFill>
                  <a:srgbClr val="002060"/>
                </a:solidFill>
                <a:latin typeface="Arial Black" panose="020B0A04020102020204" pitchFamily="34" charset="0"/>
                <a:cs typeface="Arial" panose="020B0604020202020204" pitchFamily="34" charset="0"/>
              </a:rPr>
              <a:t>;</a:t>
            </a:r>
            <a:br>
              <a:rPr lang="es-ES" sz="2400" b="1" dirty="0" smtClean="0">
                <a:solidFill>
                  <a:srgbClr val="002060"/>
                </a:solidFill>
                <a:latin typeface="Arial Black" panose="020B0A04020102020204" pitchFamily="34" charset="0"/>
                <a:cs typeface="Arial" panose="020B0604020202020204" pitchFamily="34" charset="0"/>
              </a:rPr>
            </a:br>
            <a:r>
              <a:rPr lang="es-ES" sz="2400" b="1" dirty="0" smtClean="0">
                <a:solidFill>
                  <a:srgbClr val="002060"/>
                </a:solidFill>
                <a:latin typeface="Arial Black" panose="020B0A04020102020204" pitchFamily="34" charset="0"/>
                <a:cs typeface="Arial" panose="020B0604020202020204" pitchFamily="34" charset="0"/>
              </a:rPr>
              <a:t>OPERACIONES </a:t>
            </a:r>
            <a:br>
              <a:rPr lang="es-ES" sz="2400" b="1" dirty="0" smtClean="0">
                <a:solidFill>
                  <a:srgbClr val="002060"/>
                </a:solidFill>
                <a:latin typeface="Arial Black" panose="020B0A04020102020204" pitchFamily="34" charset="0"/>
                <a:cs typeface="Arial" panose="020B0604020202020204" pitchFamily="34" charset="0"/>
              </a:rPr>
            </a:br>
            <a:r>
              <a:rPr lang="es-ES" sz="2400" b="1" dirty="0" smtClean="0">
                <a:solidFill>
                  <a:srgbClr val="002060"/>
                </a:solidFill>
                <a:latin typeface="Arial Black" panose="020B0A04020102020204" pitchFamily="34" charset="0"/>
                <a:cs typeface="Arial" panose="020B0604020202020204" pitchFamily="34" charset="0"/>
              </a:rPr>
              <a:t>Cierre 2021</a:t>
            </a:r>
            <a:r>
              <a:rPr lang="es-ES" sz="2400" b="1" dirty="0">
                <a:solidFill>
                  <a:srgbClr val="002060"/>
                </a:solidFill>
                <a:latin typeface="Arial Black" panose="020B0A04020102020204" pitchFamily="34" charset="0"/>
                <a:cs typeface="Arial" panose="020B0604020202020204" pitchFamily="34" charset="0"/>
              </a:rPr>
              <a:t/>
            </a:r>
            <a:br>
              <a:rPr lang="es-ES" sz="2400" b="1" dirty="0">
                <a:solidFill>
                  <a:srgbClr val="002060"/>
                </a:solidFill>
                <a:latin typeface="Arial Black" panose="020B0A04020102020204" pitchFamily="34" charset="0"/>
                <a:cs typeface="Arial" panose="020B0604020202020204" pitchFamily="34" charset="0"/>
              </a:rPr>
            </a:br>
            <a:endParaRPr lang="es-ES" sz="2400" dirty="0"/>
          </a:p>
        </p:txBody>
      </p:sp>
      <p:sp>
        <p:nvSpPr>
          <p:cNvPr id="3" name="2 CuadroTexto"/>
          <p:cNvSpPr txBox="1"/>
          <p:nvPr/>
        </p:nvSpPr>
        <p:spPr>
          <a:xfrm>
            <a:off x="284523" y="2976552"/>
            <a:ext cx="3405306" cy="2585323"/>
          </a:xfrm>
          <a:prstGeom prst="rect">
            <a:avLst/>
          </a:prstGeom>
          <a:noFill/>
        </p:spPr>
        <p:txBody>
          <a:bodyPr wrap="square" rtlCol="0">
            <a:spAutoFit/>
          </a:bodyPr>
          <a:lstStyle/>
          <a:p>
            <a:r>
              <a:rPr lang="es-CO" dirty="0" smtClean="0">
                <a:solidFill>
                  <a:schemeClr val="accent1">
                    <a:lumMod val="50000"/>
                  </a:schemeClr>
                </a:solidFill>
              </a:rPr>
              <a:t>Se presenta una mejora en la oportunidad de respuesta de PQRS con respecto al periodo anterior. Se mantiene reincidencia en el incumplimiento en la variación de PQRS sobre todo por el numero de peticiones de clientes y usuarios del servicio. </a:t>
            </a:r>
            <a:endParaRPr lang="es-CO" dirty="0">
              <a:solidFill>
                <a:schemeClr val="accent1">
                  <a:lumMod val="50000"/>
                </a:schemeClr>
              </a:solidFill>
            </a:endParaRPr>
          </a:p>
        </p:txBody>
      </p:sp>
      <p:pic>
        <p:nvPicPr>
          <p:cNvPr id="1024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84713" y="173986"/>
            <a:ext cx="7040104" cy="65590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5593310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72559" y="330863"/>
            <a:ext cx="8596668" cy="971550"/>
          </a:xfrm>
        </p:spPr>
        <p:txBody>
          <a:bodyPr>
            <a:normAutofit fontScale="90000"/>
          </a:bodyPr>
          <a:lstStyle/>
          <a:p>
            <a:r>
              <a:rPr lang="es-ES" sz="2400" b="1" dirty="0">
                <a:solidFill>
                  <a:srgbClr val="002060"/>
                </a:solidFill>
                <a:latin typeface="Arial Black" panose="020B0A04020102020204" pitchFamily="34" charset="0"/>
                <a:cs typeface="Arial" panose="020B0604020202020204" pitchFamily="34" charset="0"/>
              </a:rPr>
              <a:t>3. el desempeño de los procesos y conformidad de los productos y servicios</a:t>
            </a:r>
            <a:r>
              <a:rPr lang="es-ES" sz="2400" b="1" dirty="0" smtClean="0">
                <a:solidFill>
                  <a:srgbClr val="002060"/>
                </a:solidFill>
                <a:latin typeface="Arial Black" panose="020B0A04020102020204" pitchFamily="34" charset="0"/>
                <a:cs typeface="Arial" panose="020B0604020202020204" pitchFamily="34" charset="0"/>
              </a:rPr>
              <a:t>;</a:t>
            </a:r>
            <a:br>
              <a:rPr lang="es-ES" sz="2400" b="1" dirty="0" smtClean="0">
                <a:solidFill>
                  <a:srgbClr val="002060"/>
                </a:solidFill>
                <a:latin typeface="Arial Black" panose="020B0A04020102020204" pitchFamily="34" charset="0"/>
                <a:cs typeface="Arial" panose="020B0604020202020204" pitchFamily="34" charset="0"/>
              </a:rPr>
            </a:br>
            <a:r>
              <a:rPr lang="es-ES" sz="2400" b="1" dirty="0" smtClean="0">
                <a:solidFill>
                  <a:srgbClr val="002060"/>
                </a:solidFill>
                <a:latin typeface="Arial Black" panose="020B0A04020102020204" pitchFamily="34" charset="0"/>
                <a:cs typeface="Arial" panose="020B0604020202020204" pitchFamily="34" charset="0"/>
              </a:rPr>
              <a:t>COMERCIAL CIERRE 2021</a:t>
            </a:r>
            <a:endParaRPr lang="es-ES" sz="2400" dirty="0"/>
          </a:p>
        </p:txBody>
      </p:sp>
      <p:sp>
        <p:nvSpPr>
          <p:cNvPr id="4" name="1 Título"/>
          <p:cNvSpPr txBox="1">
            <a:spLocks/>
          </p:cNvSpPr>
          <p:nvPr/>
        </p:nvSpPr>
        <p:spPr>
          <a:xfrm>
            <a:off x="1314382" y="6157231"/>
            <a:ext cx="8973638" cy="552041"/>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ES" sz="1200" b="1" dirty="0" smtClean="0">
                <a:solidFill>
                  <a:srgbClr val="002060"/>
                </a:solidFill>
                <a:latin typeface="Arial" panose="020B0604020202020204" pitchFamily="34" charset="0"/>
                <a:cs typeface="Arial" panose="020B0604020202020204" pitchFamily="34" charset="0"/>
              </a:rPr>
              <a:t>De los 7 indicadores asociados al desempeño del proceso se cumple la meta Índices de Facturación para un desempeño del  proceso del 100%. </a:t>
            </a:r>
            <a:endParaRPr lang="es-ES" sz="1200" dirty="0">
              <a:latin typeface="Arial" panose="020B0604020202020204" pitchFamily="34" charset="0"/>
              <a:cs typeface="Arial" panose="020B0604020202020204" pitchFamily="34" charset="0"/>
            </a:endParaRPr>
          </a:p>
        </p:txBody>
      </p:sp>
      <p:sp>
        <p:nvSpPr>
          <p:cNvPr id="3" name="2 CuadroTexto"/>
          <p:cNvSpPr txBox="1"/>
          <p:nvPr/>
        </p:nvSpPr>
        <p:spPr>
          <a:xfrm>
            <a:off x="8797611" y="2780199"/>
            <a:ext cx="3188677" cy="1200329"/>
          </a:xfrm>
          <a:prstGeom prst="rect">
            <a:avLst/>
          </a:prstGeom>
          <a:noFill/>
        </p:spPr>
        <p:txBody>
          <a:bodyPr wrap="square" rtlCol="0">
            <a:spAutoFit/>
          </a:bodyPr>
          <a:lstStyle/>
          <a:p>
            <a:r>
              <a:rPr lang="es-CO" dirty="0" smtClean="0">
                <a:solidFill>
                  <a:schemeClr val="accent1">
                    <a:lumMod val="50000"/>
                  </a:schemeClr>
                </a:solidFill>
              </a:rPr>
              <a:t>Se observa un aumento notable en las ventas de medio tecnológico al cierre de 2021.</a:t>
            </a:r>
            <a:endParaRPr lang="es-CO" dirty="0">
              <a:solidFill>
                <a:schemeClr val="accent1">
                  <a:lumMod val="50000"/>
                </a:schemeClr>
              </a:solidFill>
            </a:endParaRPr>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004" y="1451913"/>
            <a:ext cx="7822798" cy="4526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5064218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72559" y="330863"/>
            <a:ext cx="8596668" cy="971550"/>
          </a:xfrm>
        </p:spPr>
        <p:txBody>
          <a:bodyPr>
            <a:normAutofit fontScale="90000"/>
          </a:bodyPr>
          <a:lstStyle/>
          <a:p>
            <a:r>
              <a:rPr lang="es-ES" sz="2400" b="1" dirty="0">
                <a:solidFill>
                  <a:srgbClr val="002060"/>
                </a:solidFill>
                <a:latin typeface="Arial Black" panose="020B0A04020102020204" pitchFamily="34" charset="0"/>
                <a:cs typeface="Arial" panose="020B0604020202020204" pitchFamily="34" charset="0"/>
              </a:rPr>
              <a:t>3. el desempeño de los procesos y conformidad de los productos y servicios</a:t>
            </a:r>
            <a:r>
              <a:rPr lang="es-ES" sz="2400" b="1" dirty="0" smtClean="0">
                <a:solidFill>
                  <a:srgbClr val="002060"/>
                </a:solidFill>
                <a:latin typeface="Arial Black" panose="020B0A04020102020204" pitchFamily="34" charset="0"/>
                <a:cs typeface="Arial" panose="020B0604020202020204" pitchFamily="34" charset="0"/>
              </a:rPr>
              <a:t>;</a:t>
            </a:r>
            <a:br>
              <a:rPr lang="es-ES" sz="2400" b="1" dirty="0" smtClean="0">
                <a:solidFill>
                  <a:srgbClr val="002060"/>
                </a:solidFill>
                <a:latin typeface="Arial Black" panose="020B0A04020102020204" pitchFamily="34" charset="0"/>
                <a:cs typeface="Arial" panose="020B0604020202020204" pitchFamily="34" charset="0"/>
              </a:rPr>
            </a:br>
            <a:r>
              <a:rPr lang="es-ES" sz="2400" b="1" dirty="0">
                <a:solidFill>
                  <a:srgbClr val="002060"/>
                </a:solidFill>
                <a:latin typeface="Arial Black" panose="020B0A04020102020204" pitchFamily="34" charset="0"/>
                <a:cs typeface="Arial" panose="020B0604020202020204" pitchFamily="34" charset="0"/>
              </a:rPr>
              <a:t/>
            </a:r>
            <a:br>
              <a:rPr lang="es-ES" sz="2400" b="1" dirty="0">
                <a:solidFill>
                  <a:srgbClr val="002060"/>
                </a:solidFill>
                <a:latin typeface="Arial Black" panose="020B0A04020102020204" pitchFamily="34" charset="0"/>
                <a:cs typeface="Arial" panose="020B0604020202020204" pitchFamily="34" charset="0"/>
              </a:rPr>
            </a:br>
            <a:r>
              <a:rPr lang="es-ES" sz="2400" b="1" dirty="0" smtClean="0">
                <a:solidFill>
                  <a:srgbClr val="002060"/>
                </a:solidFill>
                <a:latin typeface="Arial Black" panose="020B0A04020102020204" pitchFamily="34" charset="0"/>
                <a:cs typeface="Arial" panose="020B0604020202020204" pitchFamily="34" charset="0"/>
              </a:rPr>
              <a:t>COMPRAS Y ALMACEN CIERRE 2021</a:t>
            </a:r>
            <a:br>
              <a:rPr lang="es-ES" sz="2400" b="1" dirty="0" smtClean="0">
                <a:solidFill>
                  <a:srgbClr val="002060"/>
                </a:solidFill>
                <a:latin typeface="Arial Black" panose="020B0A04020102020204" pitchFamily="34" charset="0"/>
                <a:cs typeface="Arial" panose="020B0604020202020204" pitchFamily="34" charset="0"/>
              </a:rPr>
            </a:br>
            <a:r>
              <a:rPr lang="es-ES" sz="2400" b="1" dirty="0">
                <a:solidFill>
                  <a:srgbClr val="002060"/>
                </a:solidFill>
                <a:latin typeface="Arial Black" panose="020B0A04020102020204" pitchFamily="34" charset="0"/>
                <a:cs typeface="Arial" panose="020B0604020202020204" pitchFamily="34" charset="0"/>
              </a:rPr>
              <a:t/>
            </a:r>
            <a:br>
              <a:rPr lang="es-ES" sz="2400" b="1" dirty="0">
                <a:solidFill>
                  <a:srgbClr val="002060"/>
                </a:solidFill>
                <a:latin typeface="Arial Black" panose="020B0A04020102020204" pitchFamily="34" charset="0"/>
                <a:cs typeface="Arial" panose="020B0604020202020204" pitchFamily="34" charset="0"/>
              </a:rPr>
            </a:br>
            <a:r>
              <a:rPr lang="es-ES" sz="2400" b="1" dirty="0" smtClean="0">
                <a:solidFill>
                  <a:srgbClr val="002060"/>
                </a:solidFill>
                <a:latin typeface="Arial Black" panose="020B0A04020102020204" pitchFamily="34" charset="0"/>
                <a:cs typeface="Arial" panose="020B0604020202020204" pitchFamily="34" charset="0"/>
              </a:rPr>
              <a:t/>
            </a:r>
            <a:br>
              <a:rPr lang="es-ES" sz="2400" b="1" dirty="0" smtClean="0">
                <a:solidFill>
                  <a:srgbClr val="002060"/>
                </a:solidFill>
                <a:latin typeface="Arial Black" panose="020B0A04020102020204" pitchFamily="34" charset="0"/>
                <a:cs typeface="Arial" panose="020B0604020202020204" pitchFamily="34" charset="0"/>
              </a:rPr>
            </a:br>
            <a:r>
              <a:rPr lang="es-ES" sz="2400" b="1" dirty="0">
                <a:solidFill>
                  <a:srgbClr val="002060"/>
                </a:solidFill>
                <a:latin typeface="Arial Black" panose="020B0A04020102020204" pitchFamily="34" charset="0"/>
                <a:cs typeface="Arial" panose="020B0604020202020204" pitchFamily="34" charset="0"/>
              </a:rPr>
              <a:t/>
            </a:r>
            <a:br>
              <a:rPr lang="es-ES" sz="2400" b="1" dirty="0">
                <a:solidFill>
                  <a:srgbClr val="002060"/>
                </a:solidFill>
                <a:latin typeface="Arial Black" panose="020B0A04020102020204" pitchFamily="34" charset="0"/>
                <a:cs typeface="Arial" panose="020B0604020202020204" pitchFamily="34" charset="0"/>
              </a:rPr>
            </a:br>
            <a:r>
              <a:rPr lang="es-ES" sz="2400" b="1" dirty="0" smtClean="0">
                <a:solidFill>
                  <a:srgbClr val="002060"/>
                </a:solidFill>
                <a:latin typeface="Arial Black" panose="020B0A04020102020204" pitchFamily="34" charset="0"/>
                <a:cs typeface="Arial" panose="020B0604020202020204" pitchFamily="34" charset="0"/>
              </a:rPr>
              <a:t/>
            </a:r>
            <a:br>
              <a:rPr lang="es-ES" sz="2400" b="1" dirty="0" smtClean="0">
                <a:solidFill>
                  <a:srgbClr val="002060"/>
                </a:solidFill>
                <a:latin typeface="Arial Black" panose="020B0A04020102020204" pitchFamily="34" charset="0"/>
                <a:cs typeface="Arial" panose="020B0604020202020204" pitchFamily="34" charset="0"/>
              </a:rPr>
            </a:br>
            <a:r>
              <a:rPr lang="es-ES" sz="2400" b="1" dirty="0">
                <a:solidFill>
                  <a:srgbClr val="002060"/>
                </a:solidFill>
                <a:latin typeface="Arial Black" panose="020B0A04020102020204" pitchFamily="34" charset="0"/>
                <a:cs typeface="Arial" panose="020B0604020202020204" pitchFamily="34" charset="0"/>
              </a:rPr>
              <a:t/>
            </a:r>
            <a:br>
              <a:rPr lang="es-ES" sz="2400" b="1" dirty="0">
                <a:solidFill>
                  <a:srgbClr val="002060"/>
                </a:solidFill>
                <a:latin typeface="Arial Black" panose="020B0A04020102020204" pitchFamily="34" charset="0"/>
                <a:cs typeface="Arial" panose="020B0604020202020204" pitchFamily="34" charset="0"/>
              </a:rPr>
            </a:br>
            <a:r>
              <a:rPr lang="es-ES" sz="2400" b="1" dirty="0" smtClean="0">
                <a:solidFill>
                  <a:srgbClr val="002060"/>
                </a:solidFill>
                <a:latin typeface="Arial Black" panose="020B0A04020102020204" pitchFamily="34" charset="0"/>
                <a:cs typeface="Arial" panose="020B0604020202020204" pitchFamily="34" charset="0"/>
              </a:rPr>
              <a:t/>
            </a:r>
            <a:br>
              <a:rPr lang="es-ES" sz="2400" b="1" dirty="0" smtClean="0">
                <a:solidFill>
                  <a:srgbClr val="002060"/>
                </a:solidFill>
                <a:latin typeface="Arial Black" panose="020B0A04020102020204" pitchFamily="34" charset="0"/>
                <a:cs typeface="Arial" panose="020B0604020202020204" pitchFamily="34" charset="0"/>
              </a:rPr>
            </a:br>
            <a:endParaRPr lang="es-ES" sz="2400" dirty="0"/>
          </a:p>
        </p:txBody>
      </p:sp>
      <p:sp>
        <p:nvSpPr>
          <p:cNvPr id="5" name="1 Título"/>
          <p:cNvSpPr txBox="1">
            <a:spLocks/>
          </p:cNvSpPr>
          <p:nvPr/>
        </p:nvSpPr>
        <p:spPr>
          <a:xfrm>
            <a:off x="5298829" y="5964531"/>
            <a:ext cx="5265481" cy="582230"/>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ES" sz="2000" b="1" dirty="0" smtClean="0">
                <a:solidFill>
                  <a:srgbClr val="FF0000"/>
                </a:solidFill>
                <a:latin typeface="Arial" panose="020B0604020202020204" pitchFamily="34" charset="0"/>
                <a:cs typeface="Arial" panose="020B0604020202020204" pitchFamily="34" charset="0"/>
              </a:rPr>
              <a:t>El proceso cumple con el 100% de los indicadores asociados al proceso.</a:t>
            </a:r>
            <a:endParaRPr lang="es-ES" sz="2000" dirty="0">
              <a:solidFill>
                <a:srgbClr val="FF0000"/>
              </a:solidFill>
              <a:latin typeface="Arial" panose="020B0604020202020204" pitchFamily="34" charset="0"/>
              <a:cs typeface="Arial" panose="020B0604020202020204" pitchFamily="34" charset="0"/>
            </a:endParaRPr>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7140" y="2261309"/>
            <a:ext cx="8362950" cy="1809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8391313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72559" y="330863"/>
            <a:ext cx="8596668" cy="971550"/>
          </a:xfrm>
        </p:spPr>
        <p:txBody>
          <a:bodyPr>
            <a:normAutofit fontScale="90000"/>
          </a:bodyPr>
          <a:lstStyle/>
          <a:p>
            <a:r>
              <a:rPr lang="es-ES" sz="2400" b="1" dirty="0">
                <a:solidFill>
                  <a:srgbClr val="002060"/>
                </a:solidFill>
                <a:latin typeface="Arial Black" panose="020B0A04020102020204" pitchFamily="34" charset="0"/>
                <a:cs typeface="Arial" panose="020B0604020202020204" pitchFamily="34" charset="0"/>
              </a:rPr>
              <a:t>3. el desempeño de los procesos y conformidad de los productos y servicios</a:t>
            </a:r>
            <a:r>
              <a:rPr lang="es-ES" sz="2400" b="1" dirty="0" smtClean="0">
                <a:solidFill>
                  <a:srgbClr val="002060"/>
                </a:solidFill>
                <a:latin typeface="Arial Black" panose="020B0A04020102020204" pitchFamily="34" charset="0"/>
                <a:cs typeface="Arial" panose="020B0604020202020204" pitchFamily="34" charset="0"/>
              </a:rPr>
              <a:t>;</a:t>
            </a:r>
            <a:br>
              <a:rPr lang="es-ES" sz="2400" b="1" dirty="0" smtClean="0">
                <a:solidFill>
                  <a:srgbClr val="002060"/>
                </a:solidFill>
                <a:latin typeface="Arial Black" panose="020B0A04020102020204" pitchFamily="34" charset="0"/>
                <a:cs typeface="Arial" panose="020B0604020202020204" pitchFamily="34" charset="0"/>
              </a:rPr>
            </a:br>
            <a:r>
              <a:rPr lang="es-ES" sz="2400" b="1" dirty="0">
                <a:solidFill>
                  <a:srgbClr val="002060"/>
                </a:solidFill>
                <a:latin typeface="Arial Black" panose="020B0A04020102020204" pitchFamily="34" charset="0"/>
                <a:cs typeface="Arial" panose="020B0604020202020204" pitchFamily="34" charset="0"/>
              </a:rPr>
              <a:t/>
            </a:r>
            <a:br>
              <a:rPr lang="es-ES" sz="2400" b="1" dirty="0">
                <a:solidFill>
                  <a:srgbClr val="002060"/>
                </a:solidFill>
                <a:latin typeface="Arial Black" panose="020B0A04020102020204" pitchFamily="34" charset="0"/>
                <a:cs typeface="Arial" panose="020B0604020202020204" pitchFamily="34" charset="0"/>
              </a:rPr>
            </a:br>
            <a:r>
              <a:rPr lang="es-ES" sz="2400" b="1" dirty="0" smtClean="0">
                <a:solidFill>
                  <a:srgbClr val="002060"/>
                </a:solidFill>
                <a:latin typeface="Arial Black" panose="020B0A04020102020204" pitchFamily="34" charset="0"/>
                <a:cs typeface="Arial" panose="020B0604020202020204" pitchFamily="34" charset="0"/>
              </a:rPr>
              <a:t>RRHH CIERRE 2021</a:t>
            </a:r>
            <a:endParaRPr lang="es-ES" sz="2400" dirty="0"/>
          </a:p>
        </p:txBody>
      </p:sp>
      <p:sp>
        <p:nvSpPr>
          <p:cNvPr id="4" name="1 Título"/>
          <p:cNvSpPr txBox="1">
            <a:spLocks/>
          </p:cNvSpPr>
          <p:nvPr/>
        </p:nvSpPr>
        <p:spPr>
          <a:xfrm>
            <a:off x="589401" y="1963812"/>
            <a:ext cx="5723264" cy="582230"/>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ES" sz="2000" b="1" dirty="0" smtClean="0">
                <a:solidFill>
                  <a:srgbClr val="FF0000"/>
                </a:solidFill>
                <a:latin typeface="Arial" panose="020B0604020202020204" pitchFamily="34" charset="0"/>
                <a:cs typeface="Arial" panose="020B0604020202020204" pitchFamily="34" charset="0"/>
              </a:rPr>
              <a:t>El proceso cumple con el 100% de los indicadores asociados al proceso.</a:t>
            </a:r>
            <a:endParaRPr lang="es-ES" sz="2000" dirty="0">
              <a:solidFill>
                <a:srgbClr val="FF0000"/>
              </a:solidFill>
              <a:latin typeface="Arial" panose="020B0604020202020204" pitchFamily="34" charset="0"/>
              <a:cs typeface="Arial" panose="020B0604020202020204" pitchFamily="34" charset="0"/>
            </a:endParaRPr>
          </a:p>
        </p:txBody>
      </p:sp>
      <p:pic>
        <p:nvPicPr>
          <p:cNvPr id="1229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9511" y="2930238"/>
            <a:ext cx="8362950" cy="2895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9869441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72559" y="330863"/>
            <a:ext cx="8596668" cy="971550"/>
          </a:xfrm>
        </p:spPr>
        <p:txBody>
          <a:bodyPr>
            <a:normAutofit fontScale="90000"/>
          </a:bodyPr>
          <a:lstStyle/>
          <a:p>
            <a:r>
              <a:rPr lang="es-ES" sz="2400" b="1" dirty="0">
                <a:solidFill>
                  <a:srgbClr val="002060"/>
                </a:solidFill>
                <a:latin typeface="Arial Black" panose="020B0A04020102020204" pitchFamily="34" charset="0"/>
                <a:cs typeface="Arial" panose="020B0604020202020204" pitchFamily="34" charset="0"/>
              </a:rPr>
              <a:t>3. el desempeño de los procesos y conformidad de los productos y servicios</a:t>
            </a:r>
            <a:r>
              <a:rPr lang="es-ES" sz="2400" b="1" dirty="0" smtClean="0">
                <a:solidFill>
                  <a:srgbClr val="002060"/>
                </a:solidFill>
                <a:latin typeface="Arial Black" panose="020B0A04020102020204" pitchFamily="34" charset="0"/>
                <a:cs typeface="Arial" panose="020B0604020202020204" pitchFamily="34" charset="0"/>
              </a:rPr>
              <a:t>;</a:t>
            </a:r>
            <a:br>
              <a:rPr lang="es-ES" sz="2400" b="1" dirty="0" smtClean="0">
                <a:solidFill>
                  <a:srgbClr val="002060"/>
                </a:solidFill>
                <a:latin typeface="Arial Black" panose="020B0A04020102020204" pitchFamily="34" charset="0"/>
                <a:cs typeface="Arial" panose="020B0604020202020204" pitchFamily="34" charset="0"/>
              </a:rPr>
            </a:br>
            <a:r>
              <a:rPr lang="es-ES" sz="2400" b="1" dirty="0">
                <a:solidFill>
                  <a:srgbClr val="002060"/>
                </a:solidFill>
                <a:latin typeface="Arial Black" panose="020B0A04020102020204" pitchFamily="34" charset="0"/>
                <a:cs typeface="Arial" panose="020B0604020202020204" pitchFamily="34" charset="0"/>
              </a:rPr>
              <a:t/>
            </a:r>
            <a:br>
              <a:rPr lang="es-ES" sz="2400" b="1" dirty="0">
                <a:solidFill>
                  <a:srgbClr val="002060"/>
                </a:solidFill>
                <a:latin typeface="Arial Black" panose="020B0A04020102020204" pitchFamily="34" charset="0"/>
                <a:cs typeface="Arial" panose="020B0604020202020204" pitchFamily="34" charset="0"/>
              </a:rPr>
            </a:br>
            <a:r>
              <a:rPr lang="es-ES" sz="2400" b="1" dirty="0" smtClean="0">
                <a:solidFill>
                  <a:srgbClr val="002060"/>
                </a:solidFill>
                <a:latin typeface="Arial Black" panose="020B0A04020102020204" pitchFamily="34" charset="0"/>
                <a:cs typeface="Arial" panose="020B0604020202020204" pitchFamily="34" charset="0"/>
              </a:rPr>
              <a:t>GESTION DEL RIESGO CIERRE 2021</a:t>
            </a:r>
            <a:br>
              <a:rPr lang="es-ES" sz="2400" b="1" dirty="0" smtClean="0">
                <a:solidFill>
                  <a:srgbClr val="002060"/>
                </a:solidFill>
                <a:latin typeface="Arial Black" panose="020B0A04020102020204" pitchFamily="34" charset="0"/>
                <a:cs typeface="Arial" panose="020B0604020202020204" pitchFamily="34" charset="0"/>
              </a:rPr>
            </a:br>
            <a:endParaRPr lang="es-ES" sz="2400" dirty="0"/>
          </a:p>
        </p:txBody>
      </p:sp>
      <p:sp>
        <p:nvSpPr>
          <p:cNvPr id="4" name="1 Título"/>
          <p:cNvSpPr txBox="1">
            <a:spLocks/>
          </p:cNvSpPr>
          <p:nvPr/>
        </p:nvSpPr>
        <p:spPr>
          <a:xfrm>
            <a:off x="5838092" y="4702916"/>
            <a:ext cx="3612526" cy="582230"/>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ES" sz="2000" b="1" dirty="0" smtClean="0">
                <a:solidFill>
                  <a:srgbClr val="FF0000"/>
                </a:solidFill>
                <a:latin typeface="Arial" panose="020B0604020202020204" pitchFamily="34" charset="0"/>
                <a:cs typeface="Arial" panose="020B0604020202020204" pitchFamily="34" charset="0"/>
              </a:rPr>
              <a:t>El proceso cumple con el 100% de los indicadores asociados al proceso.</a:t>
            </a:r>
            <a:endParaRPr lang="es-ES" sz="2000" dirty="0">
              <a:solidFill>
                <a:srgbClr val="FF0000"/>
              </a:solidFill>
              <a:latin typeface="Arial" panose="020B0604020202020204" pitchFamily="34" charset="0"/>
              <a:cs typeface="Arial" panose="020B0604020202020204" pitchFamily="34" charset="0"/>
            </a:endParaRPr>
          </a:p>
        </p:txBody>
      </p:sp>
      <p:pic>
        <p:nvPicPr>
          <p:cNvPr id="1331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2055" y="1796051"/>
            <a:ext cx="8362950" cy="2895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507990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p:cNvSpPr txBox="1"/>
          <p:nvPr/>
        </p:nvSpPr>
        <p:spPr>
          <a:xfrm>
            <a:off x="3515934" y="2923504"/>
            <a:ext cx="1545464" cy="369332"/>
          </a:xfrm>
          <a:prstGeom prst="rect">
            <a:avLst/>
          </a:prstGeom>
          <a:noFill/>
        </p:spPr>
        <p:txBody>
          <a:bodyPr wrap="square" rtlCol="0">
            <a:spAutoFit/>
          </a:bodyPr>
          <a:lstStyle/>
          <a:p>
            <a:pPr algn="ctr"/>
            <a:r>
              <a:rPr lang="es-CO" dirty="0"/>
              <a:t> </a:t>
            </a:r>
            <a:r>
              <a:rPr lang="es-CO" sz="1400" dirty="0">
                <a:solidFill>
                  <a:schemeClr val="bg1"/>
                </a:solidFill>
              </a:rPr>
              <a:t>ISO 9001:2008 </a:t>
            </a:r>
          </a:p>
        </p:txBody>
      </p:sp>
      <p:sp>
        <p:nvSpPr>
          <p:cNvPr id="7" name="CuadroTexto 6"/>
          <p:cNvSpPr txBox="1"/>
          <p:nvPr/>
        </p:nvSpPr>
        <p:spPr>
          <a:xfrm>
            <a:off x="5716075" y="2923504"/>
            <a:ext cx="1545464" cy="369332"/>
          </a:xfrm>
          <a:prstGeom prst="rect">
            <a:avLst/>
          </a:prstGeom>
          <a:noFill/>
        </p:spPr>
        <p:txBody>
          <a:bodyPr wrap="square" rtlCol="0">
            <a:spAutoFit/>
          </a:bodyPr>
          <a:lstStyle/>
          <a:p>
            <a:r>
              <a:rPr lang="es-CO" dirty="0"/>
              <a:t> </a:t>
            </a:r>
            <a:r>
              <a:rPr lang="es-CO" sz="1400" dirty="0">
                <a:solidFill>
                  <a:schemeClr val="bg1"/>
                </a:solidFill>
              </a:rPr>
              <a:t>BASC V.4:2015</a:t>
            </a:r>
          </a:p>
        </p:txBody>
      </p:sp>
      <p:sp>
        <p:nvSpPr>
          <p:cNvPr id="8" name="CuadroTexto 7"/>
          <p:cNvSpPr txBox="1"/>
          <p:nvPr/>
        </p:nvSpPr>
        <p:spPr>
          <a:xfrm>
            <a:off x="3876542" y="5252434"/>
            <a:ext cx="1725769" cy="369332"/>
          </a:xfrm>
          <a:prstGeom prst="rect">
            <a:avLst/>
          </a:prstGeom>
          <a:noFill/>
        </p:spPr>
        <p:txBody>
          <a:bodyPr wrap="square" rtlCol="0">
            <a:spAutoFit/>
          </a:bodyPr>
          <a:lstStyle/>
          <a:p>
            <a:r>
              <a:rPr lang="es-CO" dirty="0"/>
              <a:t> </a:t>
            </a:r>
            <a:r>
              <a:rPr lang="es-CO" sz="1400" dirty="0">
                <a:solidFill>
                  <a:schemeClr val="bg1"/>
                </a:solidFill>
              </a:rPr>
              <a:t>DEC. 1072 :2015</a:t>
            </a:r>
          </a:p>
        </p:txBody>
      </p:sp>
      <p:sp>
        <p:nvSpPr>
          <p:cNvPr id="2" name="Título 1"/>
          <p:cNvSpPr>
            <a:spLocks noGrp="1"/>
          </p:cNvSpPr>
          <p:nvPr>
            <p:ph type="title"/>
          </p:nvPr>
        </p:nvSpPr>
        <p:spPr>
          <a:xfrm>
            <a:off x="772564" y="682659"/>
            <a:ext cx="9887021" cy="1320800"/>
          </a:xfrm>
        </p:spPr>
        <p:txBody>
          <a:bodyPr>
            <a:normAutofit fontScale="90000"/>
          </a:bodyPr>
          <a:lstStyle/>
          <a:p>
            <a:r>
              <a:rPr lang="es-CO" sz="2000" b="1" dirty="0">
                <a:solidFill>
                  <a:schemeClr val="tx2">
                    <a:lumMod val="75000"/>
                  </a:schemeClr>
                </a:solidFill>
                <a:latin typeface="Arial Black" panose="020B0A04020102020204" pitchFamily="34" charset="0"/>
                <a:cs typeface="Arial" panose="020B0604020202020204" pitchFamily="34" charset="0"/>
              </a:rPr>
              <a:t/>
            </a:r>
            <a:br>
              <a:rPr lang="es-CO" sz="2000" b="1" dirty="0">
                <a:solidFill>
                  <a:schemeClr val="tx2">
                    <a:lumMod val="75000"/>
                  </a:schemeClr>
                </a:solidFill>
                <a:latin typeface="Arial Black" panose="020B0A04020102020204" pitchFamily="34" charset="0"/>
                <a:cs typeface="Arial" panose="020B0604020202020204" pitchFamily="34" charset="0"/>
              </a:rPr>
            </a:br>
            <a:r>
              <a:rPr lang="es-CO" sz="2000" b="1" dirty="0">
                <a:solidFill>
                  <a:schemeClr val="tx2">
                    <a:lumMod val="75000"/>
                  </a:schemeClr>
                </a:solidFill>
                <a:latin typeface="Arial Black" panose="020B0A04020102020204" pitchFamily="34" charset="0"/>
                <a:cs typeface="Arial" panose="020B0604020202020204" pitchFamily="34" charset="0"/>
              </a:rPr>
              <a:t>ENTRADAS PARA LA REVISIÓN POR LA DIRECCIÓN: </a:t>
            </a:r>
            <a:br>
              <a:rPr lang="es-CO" sz="2000" b="1" dirty="0">
                <a:solidFill>
                  <a:schemeClr val="tx2">
                    <a:lumMod val="75000"/>
                  </a:schemeClr>
                </a:solidFill>
                <a:latin typeface="Arial Black" panose="020B0A04020102020204" pitchFamily="34" charset="0"/>
                <a:cs typeface="Arial" panose="020B0604020202020204" pitchFamily="34" charset="0"/>
              </a:rPr>
            </a:br>
            <a:r>
              <a:rPr lang="es-CO" sz="1600" b="1" dirty="0">
                <a:solidFill>
                  <a:schemeClr val="tx2">
                    <a:lumMod val="75000"/>
                  </a:schemeClr>
                </a:solidFill>
                <a:latin typeface="Arial Black" panose="020B0A04020102020204" pitchFamily="34" charset="0"/>
                <a:cs typeface="Arial" panose="020B0604020202020204" pitchFamily="34" charset="0"/>
              </a:rPr>
              <a:t/>
            </a:r>
            <a:br>
              <a:rPr lang="es-CO" sz="1600" b="1" dirty="0">
                <a:solidFill>
                  <a:schemeClr val="tx2">
                    <a:lumMod val="75000"/>
                  </a:schemeClr>
                </a:solidFill>
                <a:latin typeface="Arial Black" panose="020B0A04020102020204" pitchFamily="34" charset="0"/>
                <a:cs typeface="Arial" panose="020B0604020202020204" pitchFamily="34" charset="0"/>
              </a:rPr>
            </a:br>
            <a:r>
              <a:rPr lang="es-ES" sz="1600" b="1" dirty="0">
                <a:solidFill>
                  <a:schemeClr val="tx2">
                    <a:lumMod val="75000"/>
                  </a:schemeClr>
                </a:solidFill>
                <a:latin typeface="Arial Black" panose="020B0A04020102020204" pitchFamily="34" charset="0"/>
                <a:cs typeface="Arial" panose="020B0604020202020204" pitchFamily="34" charset="0"/>
              </a:rPr>
              <a:t>a) el estado de las acciones de las revisiones por la dirección previas; (BASC-ISO 9001)</a:t>
            </a:r>
            <a:br>
              <a:rPr lang="es-ES" sz="1600" b="1" dirty="0">
                <a:solidFill>
                  <a:schemeClr val="tx2">
                    <a:lumMod val="75000"/>
                  </a:schemeClr>
                </a:solidFill>
                <a:latin typeface="Arial Black" panose="020B0A04020102020204" pitchFamily="34" charset="0"/>
                <a:cs typeface="Arial" panose="020B0604020202020204" pitchFamily="34" charset="0"/>
              </a:rPr>
            </a:br>
            <a:r>
              <a:rPr lang="es-ES" sz="1600" b="1" dirty="0">
                <a:solidFill>
                  <a:schemeClr val="tx2">
                    <a:lumMod val="75000"/>
                  </a:schemeClr>
                </a:solidFill>
                <a:latin typeface="Arial Black" panose="020B0A04020102020204" pitchFamily="34" charset="0"/>
                <a:cs typeface="Arial" panose="020B0604020202020204" pitchFamily="34" charset="0"/>
              </a:rPr>
              <a:t>b) los cambios en las cuestiones externas e internas que sean pertinentes al sistema integrado de    	gestión ; (BASC-ISO 9001)</a:t>
            </a:r>
            <a:br>
              <a:rPr lang="es-ES" sz="1600" b="1" dirty="0">
                <a:solidFill>
                  <a:schemeClr val="tx2">
                    <a:lumMod val="75000"/>
                  </a:schemeClr>
                </a:solidFill>
                <a:latin typeface="Arial Black" panose="020B0A04020102020204" pitchFamily="34" charset="0"/>
                <a:cs typeface="Arial" panose="020B0604020202020204" pitchFamily="34" charset="0"/>
              </a:rPr>
            </a:br>
            <a:r>
              <a:rPr lang="es-ES" sz="1600" b="1" dirty="0">
                <a:solidFill>
                  <a:schemeClr val="tx2">
                    <a:lumMod val="75000"/>
                  </a:schemeClr>
                </a:solidFill>
                <a:latin typeface="Arial Black" panose="020B0A04020102020204" pitchFamily="34" charset="0"/>
                <a:cs typeface="Arial" panose="020B0604020202020204" pitchFamily="34" charset="0"/>
              </a:rPr>
              <a:t>c) la información sobre el desempeño y la eficacia del sistema integrado de </a:t>
            </a:r>
            <a:r>
              <a:rPr lang="es-ES" sz="1600" b="1" dirty="0" smtClean="0">
                <a:solidFill>
                  <a:schemeClr val="tx2">
                    <a:lumMod val="75000"/>
                  </a:schemeClr>
                </a:solidFill>
                <a:latin typeface="Arial Black" panose="020B0A04020102020204" pitchFamily="34" charset="0"/>
                <a:cs typeface="Arial" panose="020B0604020202020204" pitchFamily="34" charset="0"/>
              </a:rPr>
              <a:t>gestión, incluidas </a:t>
            </a:r>
            <a:r>
              <a:rPr lang="es-ES" sz="1600" b="1" dirty="0">
                <a:solidFill>
                  <a:schemeClr val="tx2">
                    <a:lumMod val="75000"/>
                  </a:schemeClr>
                </a:solidFill>
                <a:latin typeface="Arial Black" panose="020B0A04020102020204" pitchFamily="34" charset="0"/>
                <a:cs typeface="Arial" panose="020B0604020202020204" pitchFamily="34" charset="0"/>
              </a:rPr>
              <a:t>las tendencias relativas a:</a:t>
            </a:r>
            <a:br>
              <a:rPr lang="es-ES" sz="1600" b="1" dirty="0">
                <a:solidFill>
                  <a:schemeClr val="tx2">
                    <a:lumMod val="75000"/>
                  </a:schemeClr>
                </a:solidFill>
                <a:latin typeface="Arial Black" panose="020B0A04020102020204" pitchFamily="34" charset="0"/>
                <a:cs typeface="Arial" panose="020B0604020202020204" pitchFamily="34" charset="0"/>
              </a:rPr>
            </a:br>
            <a:r>
              <a:rPr lang="es-ES" sz="1600" b="1" dirty="0">
                <a:solidFill>
                  <a:schemeClr val="tx2">
                    <a:lumMod val="75000"/>
                  </a:schemeClr>
                </a:solidFill>
                <a:latin typeface="Arial Black" panose="020B0A04020102020204" pitchFamily="34" charset="0"/>
                <a:cs typeface="Arial" panose="020B0604020202020204" pitchFamily="34" charset="0"/>
              </a:rPr>
              <a:t>		1. satisfacción  del  cliente  y  la  retroalimentación  de  las  partes  interesadas 			pertinentes; (BASC-ISO 9001)</a:t>
            </a:r>
            <a:br>
              <a:rPr lang="es-ES" sz="1600" b="1" dirty="0">
                <a:solidFill>
                  <a:schemeClr val="tx2">
                    <a:lumMod val="75000"/>
                  </a:schemeClr>
                </a:solidFill>
                <a:latin typeface="Arial Black" panose="020B0A04020102020204" pitchFamily="34" charset="0"/>
                <a:cs typeface="Arial" panose="020B0604020202020204" pitchFamily="34" charset="0"/>
              </a:rPr>
            </a:br>
            <a:r>
              <a:rPr lang="es-ES" sz="1600" b="1" dirty="0">
                <a:solidFill>
                  <a:schemeClr val="tx2">
                    <a:lumMod val="75000"/>
                  </a:schemeClr>
                </a:solidFill>
                <a:latin typeface="Arial Black" panose="020B0A04020102020204" pitchFamily="34" charset="0"/>
                <a:cs typeface="Arial" panose="020B0604020202020204" pitchFamily="34" charset="0"/>
              </a:rPr>
              <a:t>		2. el grado en que se han cumplido los objetivos integrados de gestión; (BASC-ISO 9001)</a:t>
            </a:r>
            <a:br>
              <a:rPr lang="es-ES" sz="1600" b="1" dirty="0">
                <a:solidFill>
                  <a:schemeClr val="tx2">
                    <a:lumMod val="75000"/>
                  </a:schemeClr>
                </a:solidFill>
                <a:latin typeface="Arial Black" panose="020B0A04020102020204" pitchFamily="34" charset="0"/>
                <a:cs typeface="Arial" panose="020B0604020202020204" pitchFamily="34" charset="0"/>
              </a:rPr>
            </a:br>
            <a:r>
              <a:rPr lang="es-ES" sz="1600" b="1" dirty="0">
                <a:solidFill>
                  <a:schemeClr val="tx2">
                    <a:lumMod val="75000"/>
                  </a:schemeClr>
                </a:solidFill>
                <a:latin typeface="Arial Black" panose="020B0A04020102020204" pitchFamily="34" charset="0"/>
                <a:cs typeface="Arial" panose="020B0604020202020204" pitchFamily="34" charset="0"/>
              </a:rPr>
              <a:t>		3. el desempeño de los procesos (BASC-ISO 9001) y conformidad de los productos,  servicios y requisitos legales;</a:t>
            </a:r>
            <a:br>
              <a:rPr lang="es-ES" sz="1600" b="1" dirty="0">
                <a:solidFill>
                  <a:schemeClr val="tx2">
                    <a:lumMod val="75000"/>
                  </a:schemeClr>
                </a:solidFill>
                <a:latin typeface="Arial Black" panose="020B0A04020102020204" pitchFamily="34" charset="0"/>
                <a:cs typeface="Arial" panose="020B0604020202020204" pitchFamily="34" charset="0"/>
              </a:rPr>
            </a:br>
            <a:r>
              <a:rPr lang="es-ES" sz="1600" b="1" dirty="0">
                <a:solidFill>
                  <a:schemeClr val="tx2">
                    <a:lumMod val="75000"/>
                  </a:schemeClr>
                </a:solidFill>
                <a:latin typeface="Arial Black" panose="020B0A04020102020204" pitchFamily="34" charset="0"/>
                <a:cs typeface="Arial" panose="020B0604020202020204" pitchFamily="34" charset="0"/>
              </a:rPr>
              <a:t>		4. las no conformidades y acciones correctivas; (BASC-ISO 9001)</a:t>
            </a:r>
            <a:br>
              <a:rPr lang="es-ES" sz="1600" b="1" dirty="0">
                <a:solidFill>
                  <a:schemeClr val="tx2">
                    <a:lumMod val="75000"/>
                  </a:schemeClr>
                </a:solidFill>
                <a:latin typeface="Arial Black" panose="020B0A04020102020204" pitchFamily="34" charset="0"/>
                <a:cs typeface="Arial" panose="020B0604020202020204" pitchFamily="34" charset="0"/>
              </a:rPr>
            </a:br>
            <a:r>
              <a:rPr lang="es-ES" sz="1600" b="1" dirty="0">
                <a:solidFill>
                  <a:schemeClr val="tx2">
                    <a:lumMod val="75000"/>
                  </a:schemeClr>
                </a:solidFill>
                <a:latin typeface="Arial Black" panose="020B0A04020102020204" pitchFamily="34" charset="0"/>
                <a:cs typeface="Arial" panose="020B0604020202020204" pitchFamily="34" charset="0"/>
              </a:rPr>
              <a:t>		5. los resultados de seguimiento y medición; (BASC-ISO 9001)</a:t>
            </a:r>
            <a:br>
              <a:rPr lang="es-ES" sz="1600" b="1" dirty="0">
                <a:solidFill>
                  <a:schemeClr val="tx2">
                    <a:lumMod val="75000"/>
                  </a:schemeClr>
                </a:solidFill>
                <a:latin typeface="Arial Black" panose="020B0A04020102020204" pitchFamily="34" charset="0"/>
                <a:cs typeface="Arial" panose="020B0604020202020204" pitchFamily="34" charset="0"/>
              </a:rPr>
            </a:br>
            <a:r>
              <a:rPr lang="es-ES" sz="1600" b="1" dirty="0">
                <a:solidFill>
                  <a:schemeClr val="tx2">
                    <a:lumMod val="75000"/>
                  </a:schemeClr>
                </a:solidFill>
                <a:latin typeface="Arial Black" panose="020B0A04020102020204" pitchFamily="34" charset="0"/>
                <a:cs typeface="Arial" panose="020B0604020202020204" pitchFamily="34" charset="0"/>
              </a:rPr>
              <a:t>		6. los resultados de las auditorías; (BASC-ISO 9001)</a:t>
            </a:r>
            <a:br>
              <a:rPr lang="es-ES" sz="1600" b="1" dirty="0">
                <a:solidFill>
                  <a:schemeClr val="tx2">
                    <a:lumMod val="75000"/>
                  </a:schemeClr>
                </a:solidFill>
                <a:latin typeface="Arial Black" panose="020B0A04020102020204" pitchFamily="34" charset="0"/>
                <a:cs typeface="Arial" panose="020B0604020202020204" pitchFamily="34" charset="0"/>
              </a:rPr>
            </a:br>
            <a:r>
              <a:rPr lang="es-ES" sz="1600" b="1" dirty="0">
                <a:solidFill>
                  <a:schemeClr val="tx2">
                    <a:lumMod val="75000"/>
                  </a:schemeClr>
                </a:solidFill>
                <a:latin typeface="Arial Black" panose="020B0A04020102020204" pitchFamily="34" charset="0"/>
                <a:cs typeface="Arial" panose="020B0604020202020204" pitchFamily="34" charset="0"/>
              </a:rPr>
              <a:t>		7. el desempeño de los proveedores externos;</a:t>
            </a:r>
            <a:br>
              <a:rPr lang="es-ES" sz="1600" b="1" dirty="0">
                <a:solidFill>
                  <a:schemeClr val="tx2">
                    <a:lumMod val="75000"/>
                  </a:schemeClr>
                </a:solidFill>
                <a:latin typeface="Arial Black" panose="020B0A04020102020204" pitchFamily="34" charset="0"/>
                <a:cs typeface="Arial" panose="020B0604020202020204" pitchFamily="34" charset="0"/>
              </a:rPr>
            </a:br>
            <a:r>
              <a:rPr lang="es-ES" sz="1600" b="1" dirty="0">
                <a:solidFill>
                  <a:schemeClr val="tx2">
                    <a:lumMod val="75000"/>
                  </a:schemeClr>
                </a:solidFill>
                <a:latin typeface="Arial Black" panose="020B0A04020102020204" pitchFamily="34" charset="0"/>
                <a:cs typeface="Arial" panose="020B0604020202020204" pitchFamily="34" charset="0"/>
              </a:rPr>
              <a:t>d) la adecuación de los recursos; (BASC-ISO 9001)</a:t>
            </a:r>
            <a:br>
              <a:rPr lang="es-ES" sz="1600" b="1" dirty="0">
                <a:solidFill>
                  <a:schemeClr val="tx2">
                    <a:lumMod val="75000"/>
                  </a:schemeClr>
                </a:solidFill>
                <a:latin typeface="Arial Black" panose="020B0A04020102020204" pitchFamily="34" charset="0"/>
                <a:cs typeface="Arial" panose="020B0604020202020204" pitchFamily="34" charset="0"/>
              </a:rPr>
            </a:br>
            <a:r>
              <a:rPr lang="es-ES" sz="1600" b="1" dirty="0">
                <a:solidFill>
                  <a:schemeClr val="tx2">
                    <a:lumMod val="75000"/>
                  </a:schemeClr>
                </a:solidFill>
                <a:latin typeface="Arial Black" panose="020B0A04020102020204" pitchFamily="34" charset="0"/>
                <a:cs typeface="Arial" panose="020B0604020202020204" pitchFamily="34" charset="0"/>
              </a:rPr>
              <a:t>e) la eficacia de las acciones tomadas para abordar los riesgos y las oportunidades (véase 6.1(BASC-ISO 9001));</a:t>
            </a:r>
            <a:br>
              <a:rPr lang="es-ES" sz="1600" b="1" dirty="0">
                <a:solidFill>
                  <a:schemeClr val="tx2">
                    <a:lumMod val="75000"/>
                  </a:schemeClr>
                </a:solidFill>
                <a:latin typeface="Arial Black" panose="020B0A04020102020204" pitchFamily="34" charset="0"/>
                <a:cs typeface="Arial" panose="020B0604020202020204" pitchFamily="34" charset="0"/>
              </a:rPr>
            </a:br>
            <a:r>
              <a:rPr lang="es-ES" sz="1600" b="1" dirty="0">
                <a:solidFill>
                  <a:schemeClr val="tx2">
                    <a:lumMod val="75000"/>
                  </a:schemeClr>
                </a:solidFill>
                <a:latin typeface="Arial Black" panose="020B0A04020102020204" pitchFamily="34" charset="0"/>
                <a:cs typeface="Arial" panose="020B0604020202020204" pitchFamily="34" charset="0"/>
              </a:rPr>
              <a:t>f) las oportunidades de mejora. (BASC-ISO 9001)</a:t>
            </a:r>
            <a:br>
              <a:rPr lang="es-ES" sz="1600" b="1" dirty="0">
                <a:solidFill>
                  <a:schemeClr val="tx2">
                    <a:lumMod val="75000"/>
                  </a:schemeClr>
                </a:solidFill>
                <a:latin typeface="Arial Black" panose="020B0A04020102020204" pitchFamily="34" charset="0"/>
                <a:cs typeface="Arial" panose="020B0604020202020204" pitchFamily="34" charset="0"/>
              </a:rPr>
            </a:br>
            <a:r>
              <a:rPr lang="es-CO" sz="2000" b="1" dirty="0">
                <a:solidFill>
                  <a:schemeClr val="tx2">
                    <a:lumMod val="75000"/>
                  </a:schemeClr>
                </a:solidFill>
                <a:latin typeface="Arial Black" panose="020B0A04020102020204" pitchFamily="34" charset="0"/>
                <a:cs typeface="Arial" panose="020B0604020202020204" pitchFamily="34" charset="0"/>
              </a:rPr>
              <a:t/>
            </a:r>
            <a:br>
              <a:rPr lang="es-CO" sz="2000" b="1" dirty="0">
                <a:solidFill>
                  <a:schemeClr val="tx2">
                    <a:lumMod val="75000"/>
                  </a:schemeClr>
                </a:solidFill>
                <a:latin typeface="Arial Black" panose="020B0A04020102020204" pitchFamily="34" charset="0"/>
                <a:cs typeface="Arial" panose="020B0604020202020204" pitchFamily="34" charset="0"/>
              </a:rPr>
            </a:br>
            <a:endParaRPr lang="es-CO" sz="2000" dirty="0">
              <a:solidFill>
                <a:schemeClr val="tx2">
                  <a:lumMod val="75000"/>
                </a:schemeClr>
              </a:solidFill>
            </a:endParaRPr>
          </a:p>
        </p:txBody>
      </p:sp>
    </p:spTree>
    <p:extLst>
      <p:ext uri="{BB962C8B-B14F-4D97-AF65-F5344CB8AC3E}">
        <p14:creationId xmlns:p14="http://schemas.microsoft.com/office/powerpoint/2010/main" val="3505119862"/>
      </p:ext>
    </p:extLst>
  </p:cSld>
  <p:clrMapOvr>
    <a:masterClrMapping/>
  </p:clrMapOvr>
  <p:transition spd="slow">
    <p:fad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72559" y="330863"/>
            <a:ext cx="8596668" cy="971550"/>
          </a:xfrm>
        </p:spPr>
        <p:txBody>
          <a:bodyPr>
            <a:normAutofit fontScale="90000"/>
          </a:bodyPr>
          <a:lstStyle/>
          <a:p>
            <a:r>
              <a:rPr lang="es-ES" sz="2400" b="1" dirty="0">
                <a:solidFill>
                  <a:srgbClr val="002060"/>
                </a:solidFill>
                <a:latin typeface="Arial Black" panose="020B0A04020102020204" pitchFamily="34" charset="0"/>
                <a:cs typeface="Arial" panose="020B0604020202020204" pitchFamily="34" charset="0"/>
              </a:rPr>
              <a:t>3. el desempeño de los procesos y conformidad de los productos y servicios</a:t>
            </a:r>
            <a:r>
              <a:rPr lang="es-ES" sz="2400" b="1" dirty="0" smtClean="0">
                <a:solidFill>
                  <a:srgbClr val="002060"/>
                </a:solidFill>
                <a:latin typeface="Arial Black" panose="020B0A04020102020204" pitchFamily="34" charset="0"/>
                <a:cs typeface="Arial" panose="020B0604020202020204" pitchFamily="34" charset="0"/>
              </a:rPr>
              <a:t>;</a:t>
            </a:r>
            <a:br>
              <a:rPr lang="es-ES" sz="2400" b="1" dirty="0" smtClean="0">
                <a:solidFill>
                  <a:srgbClr val="002060"/>
                </a:solidFill>
                <a:latin typeface="Arial Black" panose="020B0A04020102020204" pitchFamily="34" charset="0"/>
                <a:cs typeface="Arial" panose="020B0604020202020204" pitchFamily="34" charset="0"/>
              </a:rPr>
            </a:br>
            <a:r>
              <a:rPr lang="es-ES" sz="2400" b="1" dirty="0">
                <a:solidFill>
                  <a:srgbClr val="002060"/>
                </a:solidFill>
                <a:latin typeface="Arial Black" panose="020B0A04020102020204" pitchFamily="34" charset="0"/>
                <a:cs typeface="Arial" panose="020B0604020202020204" pitchFamily="34" charset="0"/>
              </a:rPr>
              <a:t/>
            </a:r>
            <a:br>
              <a:rPr lang="es-ES" sz="2400" b="1" dirty="0">
                <a:solidFill>
                  <a:srgbClr val="002060"/>
                </a:solidFill>
                <a:latin typeface="Arial Black" panose="020B0A04020102020204" pitchFamily="34" charset="0"/>
                <a:cs typeface="Arial" panose="020B0604020202020204" pitchFamily="34" charset="0"/>
              </a:rPr>
            </a:br>
            <a:r>
              <a:rPr lang="es-ES" sz="2400" b="1" dirty="0" smtClean="0">
                <a:solidFill>
                  <a:srgbClr val="002060"/>
                </a:solidFill>
                <a:latin typeface="Arial Black" panose="020B0A04020102020204" pitchFamily="34" charset="0"/>
                <a:cs typeface="Arial" panose="020B0604020202020204" pitchFamily="34" charset="0"/>
              </a:rPr>
              <a:t>ADMINISTRATIVO Y FINANCIERO CIERRE 2021</a:t>
            </a:r>
            <a:br>
              <a:rPr lang="es-ES" sz="2400" b="1" dirty="0" smtClean="0">
                <a:solidFill>
                  <a:srgbClr val="002060"/>
                </a:solidFill>
                <a:latin typeface="Arial Black" panose="020B0A04020102020204" pitchFamily="34" charset="0"/>
                <a:cs typeface="Arial" panose="020B0604020202020204" pitchFamily="34" charset="0"/>
              </a:rPr>
            </a:br>
            <a:endParaRPr lang="es-ES" sz="2400" dirty="0"/>
          </a:p>
        </p:txBody>
      </p:sp>
      <p:sp>
        <p:nvSpPr>
          <p:cNvPr id="4" name="1 Título"/>
          <p:cNvSpPr txBox="1">
            <a:spLocks/>
          </p:cNvSpPr>
          <p:nvPr/>
        </p:nvSpPr>
        <p:spPr>
          <a:xfrm>
            <a:off x="4103077" y="5289119"/>
            <a:ext cx="5570280" cy="582230"/>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ES" sz="2000" b="1" dirty="0" smtClean="0">
                <a:solidFill>
                  <a:srgbClr val="FF0000"/>
                </a:solidFill>
                <a:latin typeface="Arial" panose="020B0604020202020204" pitchFamily="34" charset="0"/>
                <a:cs typeface="Arial" panose="020B0604020202020204" pitchFamily="34" charset="0"/>
              </a:rPr>
              <a:t>El proceso cumple con el 100% de los indicadores asociados al proceso.</a:t>
            </a:r>
            <a:endParaRPr lang="es-ES" sz="2000" dirty="0">
              <a:solidFill>
                <a:srgbClr val="FF0000"/>
              </a:solidFill>
              <a:latin typeface="Arial" panose="020B0604020202020204" pitchFamily="34" charset="0"/>
              <a:cs typeface="Arial" panose="020B0604020202020204" pitchFamily="34" charset="0"/>
            </a:endParaRPr>
          </a:p>
        </p:txBody>
      </p:sp>
      <p:pic>
        <p:nvPicPr>
          <p:cNvPr id="1433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0190" y="1850585"/>
            <a:ext cx="8362950" cy="2895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7884041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72559" y="330863"/>
            <a:ext cx="8596668" cy="971550"/>
          </a:xfrm>
        </p:spPr>
        <p:txBody>
          <a:bodyPr>
            <a:normAutofit fontScale="90000"/>
          </a:bodyPr>
          <a:lstStyle/>
          <a:p>
            <a:r>
              <a:rPr lang="es-ES" sz="2400" b="1" dirty="0">
                <a:solidFill>
                  <a:srgbClr val="002060"/>
                </a:solidFill>
                <a:latin typeface="Arial Black" panose="020B0A04020102020204" pitchFamily="34" charset="0"/>
                <a:cs typeface="Arial" panose="020B0604020202020204" pitchFamily="34" charset="0"/>
              </a:rPr>
              <a:t>3. el desempeño de los procesos y conformidad de los productos y servicios</a:t>
            </a:r>
            <a:r>
              <a:rPr lang="es-ES" sz="2400" b="1" dirty="0" smtClean="0">
                <a:solidFill>
                  <a:srgbClr val="002060"/>
                </a:solidFill>
                <a:latin typeface="Arial Black" panose="020B0A04020102020204" pitchFamily="34" charset="0"/>
                <a:cs typeface="Arial" panose="020B0604020202020204" pitchFamily="34" charset="0"/>
              </a:rPr>
              <a:t>;</a:t>
            </a:r>
            <a:br>
              <a:rPr lang="es-ES" sz="2400" b="1" dirty="0" smtClean="0">
                <a:solidFill>
                  <a:srgbClr val="002060"/>
                </a:solidFill>
                <a:latin typeface="Arial Black" panose="020B0A04020102020204" pitchFamily="34" charset="0"/>
                <a:cs typeface="Arial" panose="020B0604020202020204" pitchFamily="34" charset="0"/>
              </a:rPr>
            </a:br>
            <a:r>
              <a:rPr lang="es-ES" sz="2400" b="1" dirty="0">
                <a:solidFill>
                  <a:srgbClr val="002060"/>
                </a:solidFill>
                <a:latin typeface="Arial Black" panose="020B0A04020102020204" pitchFamily="34" charset="0"/>
                <a:cs typeface="Arial" panose="020B0604020202020204" pitchFamily="34" charset="0"/>
              </a:rPr>
              <a:t/>
            </a:r>
            <a:br>
              <a:rPr lang="es-ES" sz="2400" b="1" dirty="0">
                <a:solidFill>
                  <a:srgbClr val="002060"/>
                </a:solidFill>
                <a:latin typeface="Arial Black" panose="020B0A04020102020204" pitchFamily="34" charset="0"/>
                <a:cs typeface="Arial" panose="020B0604020202020204" pitchFamily="34" charset="0"/>
              </a:rPr>
            </a:br>
            <a:r>
              <a:rPr lang="es-ES" sz="2400" b="1" dirty="0" smtClean="0">
                <a:solidFill>
                  <a:srgbClr val="002060"/>
                </a:solidFill>
                <a:latin typeface="Arial Black" panose="020B0A04020102020204" pitchFamily="34" charset="0"/>
                <a:cs typeface="Arial" panose="020B0604020202020204" pitchFamily="34" charset="0"/>
              </a:rPr>
              <a:t>GESTION INTEGRAL Y MEJORA CIERRE 2021</a:t>
            </a:r>
            <a:endParaRPr lang="es-ES" sz="2400" dirty="0"/>
          </a:p>
        </p:txBody>
      </p:sp>
      <p:sp>
        <p:nvSpPr>
          <p:cNvPr id="4" name="1 Título"/>
          <p:cNvSpPr txBox="1">
            <a:spLocks/>
          </p:cNvSpPr>
          <p:nvPr/>
        </p:nvSpPr>
        <p:spPr>
          <a:xfrm>
            <a:off x="4618892" y="4779140"/>
            <a:ext cx="6307015" cy="582230"/>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ES" sz="2000" b="1" dirty="0" smtClean="0">
                <a:solidFill>
                  <a:srgbClr val="FF0000"/>
                </a:solidFill>
                <a:latin typeface="Arial" panose="020B0604020202020204" pitchFamily="34" charset="0"/>
                <a:cs typeface="Arial" panose="020B0604020202020204" pitchFamily="34" charset="0"/>
              </a:rPr>
              <a:t>El proceso cumple con el 100% de los indicadores asociados al proceso.</a:t>
            </a:r>
          </a:p>
          <a:p>
            <a:endParaRPr lang="es-ES" sz="2000" b="1" dirty="0">
              <a:solidFill>
                <a:srgbClr val="FF0000"/>
              </a:solidFill>
              <a:latin typeface="Arial" panose="020B0604020202020204" pitchFamily="34" charset="0"/>
              <a:cs typeface="Arial" panose="020B0604020202020204" pitchFamily="34" charset="0"/>
            </a:endParaRPr>
          </a:p>
        </p:txBody>
      </p:sp>
      <p:pic>
        <p:nvPicPr>
          <p:cNvPr id="1536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0190" y="1895800"/>
            <a:ext cx="8362950" cy="2628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2423157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O" dirty="0" smtClean="0"/>
              <a:t>ACTIVIDADES PENDIENTES FRENTE AL DESEMPEÑO DEL SISTEMA Y DE LOS PROCESOS QUE CONFORMAN EL SISTEMA DE GESTION</a:t>
            </a:r>
            <a:endParaRPr lang="es-CO" dirty="0"/>
          </a:p>
        </p:txBody>
      </p:sp>
      <p:sp>
        <p:nvSpPr>
          <p:cNvPr id="3" name="2 Marcador de contenido"/>
          <p:cNvSpPr>
            <a:spLocks noGrp="1"/>
          </p:cNvSpPr>
          <p:nvPr>
            <p:ph idx="1"/>
          </p:nvPr>
        </p:nvSpPr>
        <p:spPr>
          <a:xfrm>
            <a:off x="666317" y="2645331"/>
            <a:ext cx="8596668" cy="2466495"/>
          </a:xfrm>
        </p:spPr>
        <p:txBody>
          <a:bodyPr/>
          <a:lstStyle/>
          <a:p>
            <a:r>
              <a:rPr lang="es-CO" dirty="0" smtClean="0"/>
              <a:t>A la fecha de la presente revisión se evidencian reportes de los indicadores de gestión correspondientes al primer semestre de 2022 por cada uno de los proceso que conforman el Sistema de Gestión.</a:t>
            </a:r>
          </a:p>
          <a:p>
            <a:endParaRPr lang="es-CO" dirty="0"/>
          </a:p>
          <a:p>
            <a:r>
              <a:rPr lang="es-CO" dirty="0" smtClean="0"/>
              <a:t>Sin embargo y dadas las mejoras identificadas se realizara consolidado en revisión complementaria por la dirección a ejecutarse al cierre del mes de agosto de 2022.</a:t>
            </a:r>
          </a:p>
        </p:txBody>
      </p:sp>
    </p:spTree>
    <p:extLst>
      <p:ext uri="{BB962C8B-B14F-4D97-AF65-F5344CB8AC3E}">
        <p14:creationId xmlns:p14="http://schemas.microsoft.com/office/powerpoint/2010/main" val="35421035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D93C1EFF-5BA7-4D94-A30E-7C647AF12D2D}"/>
              </a:ext>
            </a:extLst>
          </p:cNvPr>
          <p:cNvSpPr>
            <a:spLocks noGrp="1"/>
          </p:cNvSpPr>
          <p:nvPr>
            <p:ph type="title"/>
          </p:nvPr>
        </p:nvSpPr>
        <p:spPr/>
        <p:txBody>
          <a:bodyPr/>
          <a:lstStyle/>
          <a:p>
            <a:r>
              <a:rPr lang="es-ES" b="1" dirty="0">
                <a:solidFill>
                  <a:srgbClr val="002060"/>
                </a:solidFill>
                <a:latin typeface="Arial Black" panose="020B0A04020102020204" pitchFamily="34" charset="0"/>
                <a:cs typeface="Arial" panose="020B0604020202020204" pitchFamily="34" charset="0"/>
              </a:rPr>
              <a:t>y los requisitos legales.</a:t>
            </a:r>
            <a:endParaRPr lang="es-CO" dirty="0"/>
          </a:p>
        </p:txBody>
      </p:sp>
      <p:sp>
        <p:nvSpPr>
          <p:cNvPr id="3" name="Marcador de contenido 2">
            <a:extLst>
              <a:ext uri="{FF2B5EF4-FFF2-40B4-BE49-F238E27FC236}">
                <a16:creationId xmlns:a16="http://schemas.microsoft.com/office/drawing/2014/main" xmlns="" id="{BBE783E2-913C-45CD-8833-3BE682B932A1}"/>
              </a:ext>
            </a:extLst>
          </p:cNvPr>
          <p:cNvSpPr>
            <a:spLocks noGrp="1"/>
          </p:cNvSpPr>
          <p:nvPr>
            <p:ph idx="1"/>
          </p:nvPr>
        </p:nvSpPr>
        <p:spPr>
          <a:xfrm>
            <a:off x="642164" y="1539266"/>
            <a:ext cx="8596668" cy="2382739"/>
          </a:xfrm>
        </p:spPr>
        <p:txBody>
          <a:bodyPr>
            <a:noAutofit/>
          </a:bodyPr>
          <a:lstStyle/>
          <a:p>
            <a:r>
              <a:rPr lang="es-CO" sz="2000" dirty="0" smtClean="0"/>
              <a:t>Se </a:t>
            </a:r>
            <a:r>
              <a:rPr lang="es-CO" sz="2000" dirty="0"/>
              <a:t>cuenta con matriz para la revisión de los requisitos legales y el porcentaje de cumplimiento otorgado por el equipo jurídico.</a:t>
            </a:r>
          </a:p>
          <a:p>
            <a:r>
              <a:rPr lang="es-CO" sz="2000" dirty="0" smtClean="0"/>
              <a:t>Se </a:t>
            </a:r>
            <a:r>
              <a:rPr lang="es-CO" sz="2000" dirty="0"/>
              <a:t>mantiene matriz de requisitos legales de forma separada la normatividad existente con ocasión de la emergencia sanitaria del COVID-19.</a:t>
            </a:r>
          </a:p>
          <a:p>
            <a:r>
              <a:rPr lang="es-CO" sz="2000" dirty="0" smtClean="0"/>
              <a:t>Se </a:t>
            </a:r>
            <a:r>
              <a:rPr lang="es-CO" sz="2000" dirty="0"/>
              <a:t>realiza revisión legal con el equipo </a:t>
            </a:r>
            <a:r>
              <a:rPr lang="es-CO" sz="2000" dirty="0" smtClean="0"/>
              <a:t>asesor </a:t>
            </a:r>
            <a:r>
              <a:rPr lang="es-CO" sz="2000" dirty="0"/>
              <a:t>el 19 de julio del 2022 con matriz actualizada a Junio 2022 arrojando un porcentaje de cumplimiento del 100%.</a:t>
            </a:r>
          </a:p>
          <a:p>
            <a:r>
              <a:rPr lang="es-CO" sz="2000" dirty="0" smtClean="0"/>
              <a:t>Se </a:t>
            </a:r>
            <a:r>
              <a:rPr lang="es-CO" sz="2000" dirty="0"/>
              <a:t>realiza actualización de la matriz de requisitos legales ultima fecha de actualización 10 de agosto del 2022</a:t>
            </a:r>
          </a:p>
          <a:p>
            <a:r>
              <a:rPr lang="es-CO" sz="2000" dirty="0"/>
              <a:t>A la fecha de esta revisión no se ha reportado ocurrencia de demandas y sanciones por parte de los grupos de interés identificados</a:t>
            </a:r>
          </a:p>
        </p:txBody>
      </p:sp>
    </p:spTree>
    <p:extLst>
      <p:ext uri="{BB962C8B-B14F-4D97-AF65-F5344CB8AC3E}">
        <p14:creationId xmlns:p14="http://schemas.microsoft.com/office/powerpoint/2010/main" val="142502575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2" name="Rectangle 34">
            <a:extLst>
              <a:ext uri="{FF2B5EF4-FFF2-40B4-BE49-F238E27FC236}">
                <a16:creationId xmlns:a16="http://schemas.microsoft.com/office/drawing/2014/main" xmlns="" id="{A65AC7D1-EAA9-48F5-B509-60A7F50BF70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33" name="Rectangle 36">
            <a:extLst>
              <a:ext uri="{FF2B5EF4-FFF2-40B4-BE49-F238E27FC236}">
                <a16:creationId xmlns:a16="http://schemas.microsoft.com/office/drawing/2014/main" xmlns="" id="{D6320AF9-619A-4175-865B-5663E1AEF4C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4" name="Straight Connector 38">
            <a:extLst>
              <a:ext uri="{FF2B5EF4-FFF2-40B4-BE49-F238E27FC236}">
                <a16:creationId xmlns:a16="http://schemas.microsoft.com/office/drawing/2014/main" xmlns="" id="{063B6EC6-D752-4EE7-908B-F8F19E8C7FEA}"/>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5111313" y="0"/>
            <a:ext cx="12192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36" name="Straight Connector 40">
            <a:extLst>
              <a:ext uri="{FF2B5EF4-FFF2-40B4-BE49-F238E27FC236}">
                <a16:creationId xmlns:a16="http://schemas.microsoft.com/office/drawing/2014/main" xmlns="" id="{EFECD4E8-AD3E-4228-82A2-9461958EA94D}"/>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flipH="1">
            <a:off x="3290979" y="3681413"/>
            <a:ext cx="4763558"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43" name="Rectangle 23">
            <a:extLst>
              <a:ext uri="{FF2B5EF4-FFF2-40B4-BE49-F238E27FC236}">
                <a16:creationId xmlns:a16="http://schemas.microsoft.com/office/drawing/2014/main" xmlns="" id="{7E018740-5C2B-4A41-AC1A-7E68D1EC195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482568"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5" name="Rectangle 25">
            <a:extLst>
              <a:ext uri="{FF2B5EF4-FFF2-40B4-BE49-F238E27FC236}">
                <a16:creationId xmlns:a16="http://schemas.microsoft.com/office/drawing/2014/main" xmlns="" id="{166F75A4-C475-4941-8EE2-B80A06A2C1B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904534"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7" name="Isosceles Triangle 46">
            <a:extLst>
              <a:ext uri="{FF2B5EF4-FFF2-40B4-BE49-F238E27FC236}">
                <a16:creationId xmlns:a16="http://schemas.microsoft.com/office/drawing/2014/main" xmlns="" id="{A032553A-72E8-4B0D-8405-FF9771C9AF0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233425"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49" name="Rectangle 27">
            <a:extLst>
              <a:ext uri="{FF2B5EF4-FFF2-40B4-BE49-F238E27FC236}">
                <a16:creationId xmlns:a16="http://schemas.microsoft.com/office/drawing/2014/main" xmlns="" id="{765800AC-C3B9-498E-87BC-29FAE4C76B2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635592"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51" name="Isosceles Triangle 50">
            <a:extLst>
              <a:ext uri="{FF2B5EF4-FFF2-40B4-BE49-F238E27FC236}">
                <a16:creationId xmlns:a16="http://schemas.microsoft.com/office/drawing/2014/main" xmlns="" id="{1F9D6ACB-2FF4-49F9-978A-E0D5327FC63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5672758"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53" name="Freeform: Shape 52">
            <a:extLst>
              <a:ext uri="{FF2B5EF4-FFF2-40B4-BE49-F238E27FC236}">
                <a16:creationId xmlns:a16="http://schemas.microsoft.com/office/drawing/2014/main" xmlns="" id="{A5EC319D-0FEA-4B95-A3EA-01E35672C95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6197631" y="-8467"/>
            <a:ext cx="5994369" cy="6866467"/>
          </a:xfrm>
          <a:custGeom>
            <a:avLst/>
            <a:gdLst>
              <a:gd name="connsiteX0" fmla="*/ 0 w 5994369"/>
              <a:gd name="connsiteY0" fmla="*/ 0 h 6866467"/>
              <a:gd name="connsiteX1" fmla="*/ 1249825 w 5994369"/>
              <a:gd name="connsiteY1" fmla="*/ 0 h 6866467"/>
              <a:gd name="connsiteX2" fmla="*/ 1249825 w 5994369"/>
              <a:gd name="connsiteY2" fmla="*/ 8467 h 6866467"/>
              <a:gd name="connsiteX3" fmla="*/ 5994369 w 5994369"/>
              <a:gd name="connsiteY3" fmla="*/ 8467 h 6866467"/>
              <a:gd name="connsiteX4" fmla="*/ 5994369 w 5994369"/>
              <a:gd name="connsiteY4" fmla="*/ 6866467 h 6866467"/>
              <a:gd name="connsiteX5" fmla="*/ 1249825 w 5994369"/>
              <a:gd name="connsiteY5" fmla="*/ 6866467 h 6866467"/>
              <a:gd name="connsiteX6" fmla="*/ 1109382 w 5994369"/>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994369" h="6866467">
                <a:moveTo>
                  <a:pt x="0" y="0"/>
                </a:moveTo>
                <a:lnTo>
                  <a:pt x="1249825" y="0"/>
                </a:lnTo>
                <a:lnTo>
                  <a:pt x="1249825" y="8467"/>
                </a:lnTo>
                <a:lnTo>
                  <a:pt x="5994369" y="8467"/>
                </a:lnTo>
                <a:lnTo>
                  <a:pt x="5994369" y="6866467"/>
                </a:lnTo>
                <a:lnTo>
                  <a:pt x="1249825" y="6866467"/>
                </a:lnTo>
                <a:lnTo>
                  <a:pt x="1109382" y="6866467"/>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1 Título"/>
          <p:cNvSpPr>
            <a:spLocks noGrp="1"/>
          </p:cNvSpPr>
          <p:nvPr>
            <p:ph type="title"/>
          </p:nvPr>
        </p:nvSpPr>
        <p:spPr>
          <a:xfrm>
            <a:off x="734031" y="1066800"/>
            <a:ext cx="5713661" cy="1700192"/>
          </a:xfrm>
        </p:spPr>
        <p:txBody>
          <a:bodyPr anchor="ctr">
            <a:normAutofit/>
          </a:bodyPr>
          <a:lstStyle/>
          <a:p>
            <a:pPr>
              <a:lnSpc>
                <a:spcPct val="90000"/>
              </a:lnSpc>
            </a:pPr>
            <a:r>
              <a:rPr lang="es-ES" b="1" dirty="0">
                <a:solidFill>
                  <a:schemeClr val="tx2">
                    <a:lumMod val="75000"/>
                  </a:schemeClr>
                </a:solidFill>
                <a:latin typeface="Arial Black" panose="020B0A04020102020204" pitchFamily="34" charset="0"/>
                <a:cs typeface="Arial" panose="020B0604020202020204" pitchFamily="34" charset="0"/>
              </a:rPr>
              <a:t>4. </a:t>
            </a:r>
            <a:r>
              <a:rPr lang="es-ES" b="1" dirty="0" smtClean="0">
                <a:solidFill>
                  <a:schemeClr val="tx2">
                    <a:lumMod val="75000"/>
                  </a:schemeClr>
                </a:solidFill>
                <a:latin typeface="Arial Black" panose="020B0A04020102020204" pitchFamily="34" charset="0"/>
                <a:cs typeface="Arial" panose="020B0604020202020204" pitchFamily="34" charset="0"/>
              </a:rPr>
              <a:t>Las </a:t>
            </a:r>
            <a:r>
              <a:rPr lang="es-ES" b="1" dirty="0">
                <a:solidFill>
                  <a:schemeClr val="tx2">
                    <a:lumMod val="75000"/>
                  </a:schemeClr>
                </a:solidFill>
                <a:latin typeface="Arial Black" panose="020B0A04020102020204" pitchFamily="34" charset="0"/>
                <a:cs typeface="Arial" panose="020B0604020202020204" pitchFamily="34" charset="0"/>
              </a:rPr>
              <a:t>no conformidades y acciones correctivas;</a:t>
            </a:r>
            <a:endParaRPr lang="es-ES" dirty="0">
              <a:solidFill>
                <a:schemeClr val="tx2">
                  <a:lumMod val="75000"/>
                </a:schemeClr>
              </a:solidFill>
            </a:endParaRPr>
          </a:p>
        </p:txBody>
      </p:sp>
      <p:sp>
        <p:nvSpPr>
          <p:cNvPr id="6" name="Marcador de contenido 5">
            <a:extLst>
              <a:ext uri="{FF2B5EF4-FFF2-40B4-BE49-F238E27FC236}">
                <a16:creationId xmlns:a16="http://schemas.microsoft.com/office/drawing/2014/main" xmlns="" id="{479BD0C1-3CF4-4A0D-85EB-7A856F4B8153}"/>
              </a:ext>
            </a:extLst>
          </p:cNvPr>
          <p:cNvSpPr>
            <a:spLocks noGrp="1"/>
          </p:cNvSpPr>
          <p:nvPr>
            <p:ph idx="1"/>
          </p:nvPr>
        </p:nvSpPr>
        <p:spPr>
          <a:xfrm>
            <a:off x="938363" y="3181742"/>
            <a:ext cx="8256452" cy="2608385"/>
          </a:xfrm>
        </p:spPr>
        <p:txBody>
          <a:bodyPr anchor="t">
            <a:normAutofit/>
          </a:bodyPr>
          <a:lstStyle/>
          <a:p>
            <a:r>
              <a:rPr lang="es-CO" dirty="0">
                <a:solidFill>
                  <a:schemeClr val="tx2">
                    <a:lumMod val="75000"/>
                  </a:schemeClr>
                </a:solidFill>
              </a:rPr>
              <a:t>Al día de </a:t>
            </a:r>
            <a:r>
              <a:rPr lang="es-CO" dirty="0" smtClean="0">
                <a:solidFill>
                  <a:schemeClr val="tx2">
                    <a:lumMod val="75000"/>
                  </a:schemeClr>
                </a:solidFill>
              </a:rPr>
              <a:t>la revisión se </a:t>
            </a:r>
            <a:r>
              <a:rPr lang="es-CO" dirty="0">
                <a:solidFill>
                  <a:schemeClr val="tx2">
                    <a:lumMod val="75000"/>
                  </a:schemeClr>
                </a:solidFill>
              </a:rPr>
              <a:t>levantaron un total de </a:t>
            </a:r>
            <a:r>
              <a:rPr lang="es-CO" dirty="0" smtClean="0">
                <a:solidFill>
                  <a:schemeClr val="tx2">
                    <a:lumMod val="75000"/>
                  </a:schemeClr>
                </a:solidFill>
              </a:rPr>
              <a:t>7 </a:t>
            </a:r>
            <a:r>
              <a:rPr lang="es-CO" dirty="0">
                <a:solidFill>
                  <a:schemeClr val="tx2">
                    <a:lumMod val="75000"/>
                  </a:schemeClr>
                </a:solidFill>
              </a:rPr>
              <a:t>acciones correctivas </a:t>
            </a:r>
            <a:r>
              <a:rPr lang="es-CO" dirty="0" smtClean="0">
                <a:solidFill>
                  <a:schemeClr val="tx2">
                    <a:lumMod val="75000"/>
                  </a:schemeClr>
                </a:solidFill>
              </a:rPr>
              <a:t>y todas fueron </a:t>
            </a:r>
            <a:r>
              <a:rPr lang="es-CO" dirty="0">
                <a:solidFill>
                  <a:schemeClr val="tx2">
                    <a:lumMod val="75000"/>
                  </a:schemeClr>
                </a:solidFill>
              </a:rPr>
              <a:t>levantadas por </a:t>
            </a:r>
            <a:r>
              <a:rPr lang="es-CO" dirty="0" smtClean="0">
                <a:solidFill>
                  <a:schemeClr val="tx2">
                    <a:lumMod val="75000"/>
                  </a:schemeClr>
                </a:solidFill>
              </a:rPr>
              <a:t>el </a:t>
            </a:r>
            <a:r>
              <a:rPr lang="es-CO" dirty="0">
                <a:solidFill>
                  <a:schemeClr val="tx2">
                    <a:lumMod val="75000"/>
                  </a:schemeClr>
                </a:solidFill>
              </a:rPr>
              <a:t>ejercicio de auditoria </a:t>
            </a:r>
            <a:r>
              <a:rPr lang="es-CO" dirty="0" smtClean="0">
                <a:solidFill>
                  <a:schemeClr val="tx2">
                    <a:lumMod val="75000"/>
                  </a:schemeClr>
                </a:solidFill>
              </a:rPr>
              <a:t>interna.</a:t>
            </a:r>
          </a:p>
          <a:p>
            <a:r>
              <a:rPr lang="es-CO" dirty="0" smtClean="0">
                <a:solidFill>
                  <a:schemeClr val="tx2">
                    <a:lumMod val="75000"/>
                  </a:schemeClr>
                </a:solidFill>
              </a:rPr>
              <a:t>Se documentan planes de acción para 3 nos conformidades derivadas de auditoria externa BASC</a:t>
            </a:r>
          </a:p>
          <a:p>
            <a:r>
              <a:rPr lang="es-CO" dirty="0" smtClean="0">
                <a:solidFill>
                  <a:schemeClr val="tx2">
                    <a:lumMod val="75000"/>
                  </a:schemeClr>
                </a:solidFill>
              </a:rPr>
              <a:t>A la fecha de la presente revisión 6 todas se encuentra abiertas con plan de acción documentado y en proceso de ejecución.</a:t>
            </a:r>
            <a:endParaRPr lang="es-CO" dirty="0">
              <a:solidFill>
                <a:schemeClr val="tx2">
                  <a:lumMod val="75000"/>
                </a:schemeClr>
              </a:solidFill>
            </a:endParaRPr>
          </a:p>
        </p:txBody>
      </p:sp>
    </p:spTree>
    <p:extLst>
      <p:ext uri="{BB962C8B-B14F-4D97-AF65-F5344CB8AC3E}">
        <p14:creationId xmlns:p14="http://schemas.microsoft.com/office/powerpoint/2010/main" val="343962030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6E45FC90-F1BD-4FC6-8E3A-968BD1D5F6E6}"/>
              </a:ext>
            </a:extLst>
          </p:cNvPr>
          <p:cNvSpPr>
            <a:spLocks noGrp="1"/>
          </p:cNvSpPr>
          <p:nvPr>
            <p:ph type="title"/>
          </p:nvPr>
        </p:nvSpPr>
        <p:spPr/>
        <p:txBody>
          <a:bodyPr/>
          <a:lstStyle/>
          <a:p>
            <a:r>
              <a:rPr lang="en-US" dirty="0"/>
              <a:t>DETECCION DE SERVICIO NO CONFORME</a:t>
            </a:r>
          </a:p>
        </p:txBody>
      </p:sp>
      <p:sp>
        <p:nvSpPr>
          <p:cNvPr id="5" name="Marcador de contenido 4">
            <a:extLst>
              <a:ext uri="{FF2B5EF4-FFF2-40B4-BE49-F238E27FC236}">
                <a16:creationId xmlns:a16="http://schemas.microsoft.com/office/drawing/2014/main" xmlns="" id="{497E665D-761A-4230-8F4B-D3764FAC7CE9}"/>
              </a:ext>
            </a:extLst>
          </p:cNvPr>
          <p:cNvSpPr>
            <a:spLocks noGrp="1"/>
          </p:cNvSpPr>
          <p:nvPr>
            <p:ph idx="1"/>
          </p:nvPr>
        </p:nvSpPr>
        <p:spPr>
          <a:xfrm>
            <a:off x="677334" y="1708103"/>
            <a:ext cx="8596668" cy="3880773"/>
          </a:xfrm>
        </p:spPr>
        <p:txBody>
          <a:bodyPr>
            <a:normAutofit/>
          </a:bodyPr>
          <a:lstStyle/>
          <a:p>
            <a:r>
              <a:rPr lang="es-ES" dirty="0"/>
              <a:t>Para el cierre del </a:t>
            </a:r>
            <a:r>
              <a:rPr lang="es-ES" dirty="0" smtClean="0"/>
              <a:t>año 2021, y con ocasión de los efectos de la pandemia se </a:t>
            </a:r>
            <a:r>
              <a:rPr lang="es-ES" dirty="0"/>
              <a:t>mantienen las ausencias de </a:t>
            </a:r>
            <a:r>
              <a:rPr lang="es-ES" dirty="0" smtClean="0"/>
              <a:t>personal como la segunda mayor causa de servicio no conforme. El incumplimiento de consignas continua siendo una causa significativa y en todos los casos se tomaron los correctivos disciplinarios pertinentes. </a:t>
            </a:r>
          </a:p>
          <a:p>
            <a:pPr marL="0" indent="0">
              <a:buNone/>
            </a:pPr>
            <a:endParaRPr lang="es-ES" dirty="0"/>
          </a:p>
          <a:p>
            <a:r>
              <a:rPr lang="es-ES" dirty="0" smtClean="0"/>
              <a:t>Para el año 2022 se fortalecerá, mediante la presencialidad gradual a los esquemas de capacitación, la toma de conciencia frente al cumplimiento de las consignas especificadas por el cliente.</a:t>
            </a:r>
            <a:endParaRPr lang="es-ES" dirty="0"/>
          </a:p>
        </p:txBody>
      </p:sp>
    </p:spTree>
    <p:extLst>
      <p:ext uri="{BB962C8B-B14F-4D97-AF65-F5344CB8AC3E}">
        <p14:creationId xmlns:p14="http://schemas.microsoft.com/office/powerpoint/2010/main" val="35920431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43701" y="156238"/>
            <a:ext cx="8596668" cy="1320800"/>
          </a:xfrm>
        </p:spPr>
        <p:txBody>
          <a:bodyPr>
            <a:normAutofit/>
          </a:bodyPr>
          <a:lstStyle/>
          <a:p>
            <a:r>
              <a:rPr lang="es-ES" sz="2400" b="1" dirty="0">
                <a:latin typeface="Arial Black" panose="020B0A04020102020204" pitchFamily="34" charset="0"/>
                <a:cs typeface="Arial" panose="020B0604020202020204" pitchFamily="34" charset="0"/>
              </a:rPr>
              <a:t>5. los resultados de seguimiento y medición;</a:t>
            </a:r>
            <a:endParaRPr lang="es-ES" sz="2400" dirty="0"/>
          </a:p>
        </p:txBody>
      </p:sp>
      <p:sp>
        <p:nvSpPr>
          <p:cNvPr id="3" name="2 Marcador de contenido"/>
          <p:cNvSpPr>
            <a:spLocks noGrp="1"/>
          </p:cNvSpPr>
          <p:nvPr>
            <p:ph idx="1"/>
          </p:nvPr>
        </p:nvSpPr>
        <p:spPr>
          <a:xfrm>
            <a:off x="286064" y="1620870"/>
            <a:ext cx="10323747" cy="3880773"/>
          </a:xfrm>
        </p:spPr>
        <p:txBody>
          <a:bodyPr>
            <a:noAutofit/>
          </a:bodyPr>
          <a:lstStyle/>
          <a:p>
            <a:pPr marL="0" indent="0">
              <a:buNone/>
            </a:pPr>
            <a:r>
              <a:rPr lang="es-CO" dirty="0"/>
              <a:t>Frente al seguimiento del Sistema Integrado de Gestión podemos determinar que:</a:t>
            </a:r>
          </a:p>
          <a:p>
            <a:pPr marL="0" lvl="0" indent="0">
              <a:buNone/>
            </a:pPr>
            <a:r>
              <a:rPr lang="es-CO" dirty="0" smtClean="0"/>
              <a:t>Al </a:t>
            </a:r>
            <a:r>
              <a:rPr lang="es-CO" dirty="0"/>
              <a:t>cierre del año </a:t>
            </a:r>
            <a:r>
              <a:rPr lang="es-CO" dirty="0" smtClean="0"/>
              <a:t>2021 no </a:t>
            </a:r>
            <a:r>
              <a:rPr lang="es-CO" dirty="0"/>
              <a:t>se cumplieron las metas establecidas en lo relacionado con: </a:t>
            </a:r>
            <a:r>
              <a:rPr lang="es-CO" dirty="0" smtClean="0"/>
              <a:t>Margen </a:t>
            </a:r>
            <a:r>
              <a:rPr lang="es-CO" dirty="0"/>
              <a:t>de Utilidad Neto, </a:t>
            </a:r>
            <a:r>
              <a:rPr lang="es-CO" dirty="0" smtClean="0"/>
              <a:t>y Variación de PQRS. </a:t>
            </a:r>
          </a:p>
          <a:p>
            <a:pPr marL="0" lvl="0" indent="0">
              <a:buNone/>
            </a:pPr>
            <a:r>
              <a:rPr lang="es-CO" dirty="0" smtClean="0"/>
              <a:t>Lo anterior nos arroja un cumplimiento global del 93% del Sistema de Gestión mejorando en un punto con respecto al año 2020.</a:t>
            </a:r>
          </a:p>
          <a:p>
            <a:pPr marL="0" indent="0">
              <a:buNone/>
            </a:pPr>
            <a:r>
              <a:rPr lang="es-ES" dirty="0"/>
              <a:t>Es preciso asegurarse de que todos los empleados que tienen puestos clave o responsabilidades dentro del sistema, comprendan cómo funciona y cómo contribuye a la toma de decisiones estratégicas basadas en riesgo para convertirlas en ventajas competitivas. Para ello en este segundo semestre del año 2022 debe ser imperativo la creación de un comité de Riesgos vinculante con los Directores de la empresa.</a:t>
            </a:r>
            <a:endParaRPr lang="es-CO" dirty="0"/>
          </a:p>
          <a:p>
            <a:pPr marL="0" indent="0">
              <a:buNone/>
            </a:pPr>
            <a:r>
              <a:rPr lang="es-CO" dirty="0" smtClean="0"/>
              <a:t>Para la mejora en los desempeños relacionados con la mejora de la gestión comercial y sus consecuentes impactos se asignó personal (Asesor) para la mejora de las ventas.</a:t>
            </a:r>
            <a:endParaRPr lang="es-CO" dirty="0"/>
          </a:p>
          <a:p>
            <a:endParaRPr lang="es-ES" dirty="0"/>
          </a:p>
        </p:txBody>
      </p:sp>
    </p:spTree>
    <p:extLst>
      <p:ext uri="{BB962C8B-B14F-4D97-AF65-F5344CB8AC3E}">
        <p14:creationId xmlns:p14="http://schemas.microsoft.com/office/powerpoint/2010/main" val="90906529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xmlns="" id="{9F4444CE-BC8D-4D61-B303-4C05614E62A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xmlns="" id="{62423CA5-E2E1-4789-B759-9906C1C9406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3"/>
            <a:ext cx="4660126"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3" name="Isosceles Triangle 12">
            <a:extLst>
              <a:ext uri="{FF2B5EF4-FFF2-40B4-BE49-F238E27FC236}">
                <a16:creationId xmlns:a16="http://schemas.microsoft.com/office/drawing/2014/main" xmlns="" id="{73772B81-181F-48B7-8826-4D9686D15DF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0800000">
            <a:off x="4660127" y="-3"/>
            <a:ext cx="1056745" cy="6858001"/>
          </a:xfrm>
          <a:prstGeom prst="triangle">
            <a:avLst>
              <a:gd name="adj" fmla="val 100000"/>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2" name="1 Título"/>
          <p:cNvSpPr>
            <a:spLocks noGrp="1"/>
          </p:cNvSpPr>
          <p:nvPr>
            <p:ph type="title"/>
          </p:nvPr>
        </p:nvSpPr>
        <p:spPr>
          <a:xfrm>
            <a:off x="457081" y="534692"/>
            <a:ext cx="4203045" cy="1375608"/>
          </a:xfrm>
        </p:spPr>
        <p:txBody>
          <a:bodyPr anchor="ctr">
            <a:normAutofit/>
          </a:bodyPr>
          <a:lstStyle/>
          <a:p>
            <a:r>
              <a:rPr lang="es-ES" sz="3300" b="1" dirty="0">
                <a:solidFill>
                  <a:schemeClr val="bg1"/>
                </a:solidFill>
                <a:latin typeface="Arial Black" panose="020B0A04020102020204" pitchFamily="34" charset="0"/>
                <a:cs typeface="Arial" panose="020B0604020202020204" pitchFamily="34" charset="0"/>
              </a:rPr>
              <a:t>6. los resultados de las auditorías;</a:t>
            </a:r>
            <a:endParaRPr lang="es-ES" sz="3300" dirty="0">
              <a:solidFill>
                <a:schemeClr val="bg1"/>
              </a:solidFill>
            </a:endParaRPr>
          </a:p>
        </p:txBody>
      </p:sp>
      <p:sp>
        <p:nvSpPr>
          <p:cNvPr id="3" name="2 Marcador de contenido"/>
          <p:cNvSpPr>
            <a:spLocks noGrp="1"/>
          </p:cNvSpPr>
          <p:nvPr>
            <p:ph idx="1"/>
          </p:nvPr>
        </p:nvSpPr>
        <p:spPr>
          <a:xfrm>
            <a:off x="5585553" y="792167"/>
            <a:ext cx="6394509" cy="4837451"/>
          </a:xfrm>
        </p:spPr>
        <p:txBody>
          <a:bodyPr>
            <a:noAutofit/>
          </a:bodyPr>
          <a:lstStyle/>
          <a:p>
            <a:pPr marL="0" indent="0">
              <a:lnSpc>
                <a:spcPct val="90000"/>
              </a:lnSpc>
              <a:buNone/>
            </a:pPr>
            <a:r>
              <a:rPr lang="es-CO" sz="2000" dirty="0">
                <a:solidFill>
                  <a:schemeClr val="accent1">
                    <a:lumMod val="50000"/>
                  </a:schemeClr>
                </a:solidFill>
              </a:rPr>
              <a:t>La auditoria interna  fue realizada en </a:t>
            </a:r>
            <a:r>
              <a:rPr lang="es-CO" sz="2000" dirty="0" smtClean="0">
                <a:solidFill>
                  <a:schemeClr val="accent1">
                    <a:lumMod val="50000"/>
                  </a:schemeClr>
                </a:solidFill>
              </a:rPr>
              <a:t>el mes de Julio de 2022 la </a:t>
            </a:r>
            <a:r>
              <a:rPr lang="es-CO" sz="2000" dirty="0">
                <a:solidFill>
                  <a:schemeClr val="accent1">
                    <a:lumMod val="50000"/>
                  </a:schemeClr>
                </a:solidFill>
              </a:rPr>
              <a:t>cual se cumplió dentro de lo periodos establecidos en el plan de auditoria y se contó con la activa participación de los responsables de los procesos auditados, quienes mostraron un excelente disposición a aportar las evidencias solicitadas y al aceptar cuando ocurrió el no cumplimiento con los requisitos </a:t>
            </a:r>
            <a:r>
              <a:rPr lang="es-CO" sz="2000" dirty="0" smtClean="0">
                <a:solidFill>
                  <a:schemeClr val="accent1">
                    <a:lumMod val="50000"/>
                  </a:schemeClr>
                </a:solidFill>
              </a:rPr>
              <a:t>del SIG</a:t>
            </a:r>
          </a:p>
          <a:p>
            <a:pPr marL="0" indent="0">
              <a:lnSpc>
                <a:spcPct val="90000"/>
              </a:lnSpc>
              <a:buNone/>
            </a:pPr>
            <a:r>
              <a:rPr lang="es-CO" sz="2000" dirty="0" smtClean="0">
                <a:solidFill>
                  <a:schemeClr val="accent1">
                    <a:lumMod val="50000"/>
                  </a:schemeClr>
                </a:solidFill>
              </a:rPr>
              <a:t>Durante el ciclo 2021 se cumplió el ciclo de auditoria de tercera parte por parte de BASC Bogotá. Sus hallazgos se encuentran cerrados.</a:t>
            </a:r>
          </a:p>
          <a:p>
            <a:pPr marL="0" indent="0">
              <a:lnSpc>
                <a:spcPct val="90000"/>
              </a:lnSpc>
              <a:buNone/>
            </a:pPr>
            <a:r>
              <a:rPr lang="es-CO" sz="2000" dirty="0" smtClean="0">
                <a:solidFill>
                  <a:schemeClr val="accent1">
                    <a:lumMod val="50000"/>
                  </a:schemeClr>
                </a:solidFill>
              </a:rPr>
              <a:t>Se recibió auditoria del SGC por parte de EQA Colombia sin hallazgos de No Conformidad.</a:t>
            </a:r>
          </a:p>
          <a:p>
            <a:pPr marL="0" indent="0">
              <a:lnSpc>
                <a:spcPct val="90000"/>
              </a:lnSpc>
              <a:buNone/>
            </a:pPr>
            <a:r>
              <a:rPr lang="es-CO" sz="2000" dirty="0" smtClean="0">
                <a:solidFill>
                  <a:schemeClr val="accent1">
                    <a:lumMod val="50000"/>
                  </a:schemeClr>
                </a:solidFill>
              </a:rPr>
              <a:t>Se programa auditoria interna al SGSST para el mes de Octubre de 2022 y verificar avances en las desviaciones documentales detectadas. De igual forma se ampliara muestreos complementarios a la auditoria interna realizada.</a:t>
            </a:r>
          </a:p>
          <a:p>
            <a:pPr marL="0" indent="0">
              <a:lnSpc>
                <a:spcPct val="90000"/>
              </a:lnSpc>
              <a:buNone/>
            </a:pPr>
            <a:endParaRPr lang="es-CO" sz="2000" dirty="0">
              <a:solidFill>
                <a:schemeClr val="accent1">
                  <a:lumMod val="50000"/>
                </a:schemeClr>
              </a:solidFill>
            </a:endParaRPr>
          </a:p>
          <a:p>
            <a:pPr>
              <a:lnSpc>
                <a:spcPct val="90000"/>
              </a:lnSpc>
            </a:pPr>
            <a:endParaRPr lang="es-ES" sz="2000" dirty="0">
              <a:solidFill>
                <a:schemeClr val="accent1">
                  <a:lumMod val="50000"/>
                </a:schemeClr>
              </a:solidFill>
            </a:endParaRPr>
          </a:p>
        </p:txBody>
      </p:sp>
      <p:sp>
        <p:nvSpPr>
          <p:cNvPr id="15" name="Isosceles Triangle 14">
            <a:extLst>
              <a:ext uri="{FF2B5EF4-FFF2-40B4-BE49-F238E27FC236}">
                <a16:creationId xmlns:a16="http://schemas.microsoft.com/office/drawing/2014/main" xmlns="" id="{B2205F6E-03C6-4E92-877C-E2482F6599A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11755696"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Tree>
    <p:extLst>
      <p:ext uri="{BB962C8B-B14F-4D97-AF65-F5344CB8AC3E}">
        <p14:creationId xmlns:p14="http://schemas.microsoft.com/office/powerpoint/2010/main" val="371372971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43701" y="307942"/>
            <a:ext cx="10182344" cy="1320800"/>
          </a:xfrm>
        </p:spPr>
        <p:txBody>
          <a:bodyPr/>
          <a:lstStyle/>
          <a:p>
            <a:r>
              <a:rPr lang="es-ES" b="1" dirty="0">
                <a:solidFill>
                  <a:srgbClr val="002060"/>
                </a:solidFill>
                <a:latin typeface="Arial Black" panose="020B0A04020102020204" pitchFamily="34" charset="0"/>
                <a:cs typeface="Arial" panose="020B0604020202020204" pitchFamily="34" charset="0"/>
              </a:rPr>
              <a:t>7. el desempeño de los proveedores externos;</a:t>
            </a:r>
            <a:endParaRPr lang="es-ES" dirty="0"/>
          </a:p>
        </p:txBody>
      </p:sp>
      <p:sp>
        <p:nvSpPr>
          <p:cNvPr id="3" name="2 Marcador de contenido"/>
          <p:cNvSpPr>
            <a:spLocks noGrp="1"/>
          </p:cNvSpPr>
          <p:nvPr>
            <p:ph idx="1"/>
          </p:nvPr>
        </p:nvSpPr>
        <p:spPr>
          <a:xfrm>
            <a:off x="460517" y="1628742"/>
            <a:ext cx="9051127" cy="4046194"/>
          </a:xfrm>
        </p:spPr>
        <p:txBody>
          <a:bodyPr>
            <a:normAutofit/>
          </a:bodyPr>
          <a:lstStyle/>
          <a:p>
            <a:pPr marL="0" indent="0">
              <a:buNone/>
            </a:pPr>
            <a:r>
              <a:rPr lang="es-ES" dirty="0" smtClean="0"/>
              <a:t>Del </a:t>
            </a:r>
            <a:r>
              <a:rPr lang="es-ES" dirty="0"/>
              <a:t>total de </a:t>
            </a:r>
            <a:r>
              <a:rPr lang="es-ES" dirty="0" smtClean="0"/>
              <a:t>proveedores al cierre del año 2021, </a:t>
            </a:r>
            <a:r>
              <a:rPr lang="es-ES" dirty="0"/>
              <a:t>ninguno a presentado novedad, </a:t>
            </a:r>
            <a:r>
              <a:rPr lang="es-ES" dirty="0" smtClean="0"/>
              <a:t>y </a:t>
            </a:r>
            <a:r>
              <a:rPr lang="es-ES" dirty="0"/>
              <a:t>todos aprobaron la </a:t>
            </a:r>
            <a:r>
              <a:rPr lang="es-ES" dirty="0" smtClean="0"/>
              <a:t>reevaluación. </a:t>
            </a:r>
          </a:p>
          <a:p>
            <a:pPr marL="0" indent="0">
              <a:buNone/>
            </a:pPr>
            <a:endParaRPr lang="es-ES" dirty="0"/>
          </a:p>
          <a:p>
            <a:pPr marL="0" indent="0">
              <a:buNone/>
            </a:pPr>
            <a:r>
              <a:rPr lang="es-ES" dirty="0" smtClean="0"/>
              <a:t>Se continuará </a:t>
            </a:r>
            <a:r>
              <a:rPr lang="es-ES" dirty="0"/>
              <a:t>realizando las  verificaciones de control y seguridad para los mismos y la revisión del producto no conforme si se llega a presentar en nuestro almacén.</a:t>
            </a:r>
          </a:p>
          <a:p>
            <a:pPr marL="0" indent="0">
              <a:buNone/>
            </a:pPr>
            <a:endParaRPr lang="es-ES" dirty="0" smtClean="0"/>
          </a:p>
          <a:p>
            <a:pPr marL="0" indent="0">
              <a:buNone/>
            </a:pPr>
            <a:r>
              <a:rPr lang="es-ES" dirty="0" smtClean="0"/>
              <a:t>Concluyendo </a:t>
            </a:r>
            <a:r>
              <a:rPr lang="es-ES" dirty="0"/>
              <a:t>así con estas dos variables. El excelente desempeño de nuestros proveedores.</a:t>
            </a:r>
          </a:p>
          <a:p>
            <a:pPr marL="0" indent="0">
              <a:buNone/>
            </a:pPr>
            <a:endParaRPr lang="es-ES" dirty="0"/>
          </a:p>
        </p:txBody>
      </p:sp>
    </p:spTree>
    <p:extLst>
      <p:ext uri="{BB962C8B-B14F-4D97-AF65-F5344CB8AC3E}">
        <p14:creationId xmlns:p14="http://schemas.microsoft.com/office/powerpoint/2010/main" val="179999530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b="1" dirty="0">
                <a:solidFill>
                  <a:srgbClr val="002060"/>
                </a:solidFill>
                <a:latin typeface="Arial Black" panose="020B0A04020102020204" pitchFamily="34" charset="0"/>
                <a:cs typeface="Arial" panose="020B0604020202020204" pitchFamily="34" charset="0"/>
              </a:rPr>
              <a:t>d) la adecuación de los recursos;</a:t>
            </a:r>
            <a:endParaRPr lang="es-ES" dirty="0"/>
          </a:p>
        </p:txBody>
      </p:sp>
      <p:pic>
        <p:nvPicPr>
          <p:cNvPr id="5122" name="Picture 2" descr="Resultado de imagen para RECURSO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39218" y="1574634"/>
            <a:ext cx="5699313" cy="46525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939792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71602" y="505906"/>
            <a:ext cx="8596668" cy="1320800"/>
          </a:xfrm>
        </p:spPr>
        <p:txBody>
          <a:bodyPr/>
          <a:lstStyle/>
          <a:p>
            <a:r>
              <a:rPr lang="es-CO" dirty="0"/>
              <a:t>ENTRADAS PARA LA REVISION POR LA DIRECCION.</a:t>
            </a:r>
          </a:p>
        </p:txBody>
      </p:sp>
      <p:pic>
        <p:nvPicPr>
          <p:cNvPr id="5" name="Imagen 4"/>
          <p:cNvPicPr>
            <a:picLocks noChangeAspect="1"/>
          </p:cNvPicPr>
          <p:nvPr/>
        </p:nvPicPr>
        <p:blipFill>
          <a:blip r:embed="rId2"/>
          <a:stretch>
            <a:fillRect/>
          </a:stretch>
        </p:blipFill>
        <p:spPr>
          <a:xfrm>
            <a:off x="2115116" y="2104288"/>
            <a:ext cx="5909639" cy="3023893"/>
          </a:xfrm>
          <a:prstGeom prst="rect">
            <a:avLst/>
          </a:prstGeom>
        </p:spPr>
      </p:pic>
    </p:spTree>
    <p:extLst>
      <p:ext uri="{BB962C8B-B14F-4D97-AF65-F5344CB8AC3E}">
        <p14:creationId xmlns:p14="http://schemas.microsoft.com/office/powerpoint/2010/main" val="428574828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a:xfrm>
            <a:off x="512081" y="179942"/>
            <a:ext cx="8596668" cy="691662"/>
          </a:xfrm>
        </p:spPr>
        <p:txBody>
          <a:bodyPr/>
          <a:lstStyle/>
          <a:p>
            <a:r>
              <a:rPr lang="es-CO" dirty="0" smtClean="0"/>
              <a:t>Del presupuesto 2021</a:t>
            </a:r>
            <a:endParaRPr lang="es-CO" dirty="0"/>
          </a:p>
        </p:txBody>
      </p:sp>
      <p:pic>
        <p:nvPicPr>
          <p:cNvPr id="5" name="Picture 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925418" y="1208297"/>
            <a:ext cx="7939009" cy="36772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1 CuadroTexto"/>
          <p:cNvSpPr txBox="1"/>
          <p:nvPr/>
        </p:nvSpPr>
        <p:spPr>
          <a:xfrm>
            <a:off x="1167787" y="5180548"/>
            <a:ext cx="8079243" cy="1200329"/>
          </a:xfrm>
          <a:prstGeom prst="rect">
            <a:avLst/>
          </a:prstGeom>
          <a:noFill/>
        </p:spPr>
        <p:txBody>
          <a:bodyPr wrap="square" rtlCol="0">
            <a:spAutoFit/>
          </a:bodyPr>
          <a:lstStyle/>
          <a:p>
            <a:r>
              <a:rPr lang="es-CO" dirty="0" smtClean="0"/>
              <a:t>Las actividades relacionadas con el eje de PERSONAS se ejecutaron en su totalidad. Las actividades de infraestructura y seguimiento y control se encuentran pendientes de ejecución y se evalúa su realización para el presente año.</a:t>
            </a:r>
            <a:endParaRPr lang="es-CO" dirty="0"/>
          </a:p>
        </p:txBody>
      </p:sp>
    </p:spTree>
    <p:extLst>
      <p:ext uri="{BB962C8B-B14F-4D97-AF65-F5344CB8AC3E}">
        <p14:creationId xmlns:p14="http://schemas.microsoft.com/office/powerpoint/2010/main" val="171028337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dirty="0">
                <a:solidFill>
                  <a:srgbClr val="002060"/>
                </a:solidFill>
                <a:latin typeface="Arial Black" panose="020B0A04020102020204" pitchFamily="34" charset="0"/>
                <a:cs typeface="Arial" panose="020B0604020202020204" pitchFamily="34" charset="0"/>
              </a:rPr>
              <a:t>e) la eficacia de las acciones tomadas para abordar los riesgos y las </a:t>
            </a:r>
            <a:r>
              <a:rPr lang="es-ES" b="1" dirty="0" smtClean="0">
                <a:solidFill>
                  <a:srgbClr val="002060"/>
                </a:solidFill>
                <a:latin typeface="Arial Black" panose="020B0A04020102020204" pitchFamily="34" charset="0"/>
                <a:cs typeface="Arial" panose="020B0604020202020204" pitchFamily="34" charset="0"/>
              </a:rPr>
              <a:t>oportunidades</a:t>
            </a:r>
            <a:r>
              <a:rPr lang="es-ES" b="1" dirty="0">
                <a:solidFill>
                  <a:srgbClr val="002060"/>
                </a:solidFill>
                <a:latin typeface="Arial Black" panose="020B0A04020102020204" pitchFamily="34" charset="0"/>
                <a:cs typeface="Arial" panose="020B0604020202020204" pitchFamily="34" charset="0"/>
              </a:rPr>
              <a:t/>
            </a:r>
            <a:br>
              <a:rPr lang="es-ES" b="1" dirty="0">
                <a:solidFill>
                  <a:srgbClr val="002060"/>
                </a:solidFill>
                <a:latin typeface="Arial Black" panose="020B0A04020102020204" pitchFamily="34" charset="0"/>
                <a:cs typeface="Arial" panose="020B0604020202020204" pitchFamily="34" charset="0"/>
              </a:rPr>
            </a:br>
            <a:endParaRPr lang="es-ES" dirty="0"/>
          </a:p>
        </p:txBody>
      </p:sp>
      <p:pic>
        <p:nvPicPr>
          <p:cNvPr id="7170" name="Picture 2" descr="Resultado de imagen para RECURSO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29282" y="2498630"/>
            <a:ext cx="7143750" cy="2990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3397075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82059" y="156238"/>
            <a:ext cx="8596668" cy="1320800"/>
          </a:xfrm>
        </p:spPr>
        <p:txBody>
          <a:bodyPr>
            <a:normAutofit/>
          </a:bodyPr>
          <a:lstStyle/>
          <a:p>
            <a:r>
              <a:rPr lang="es-CO" sz="2400" b="1" dirty="0">
                <a:solidFill>
                  <a:srgbClr val="002060"/>
                </a:solidFill>
                <a:latin typeface="Arial Black" panose="020B0A04020102020204" pitchFamily="34" charset="0"/>
                <a:cs typeface="Arial" panose="020B0604020202020204" pitchFamily="34" charset="0"/>
              </a:rPr>
              <a:t>Resultados de la Gestión de Riesgos</a:t>
            </a:r>
            <a:endParaRPr lang="es-CO" sz="2400" dirty="0"/>
          </a:p>
        </p:txBody>
      </p:sp>
      <p:sp>
        <p:nvSpPr>
          <p:cNvPr id="6" name="Marcador de contenido 5">
            <a:extLst>
              <a:ext uri="{FF2B5EF4-FFF2-40B4-BE49-F238E27FC236}">
                <a16:creationId xmlns:a16="http://schemas.microsoft.com/office/drawing/2014/main" xmlns="" id="{EAD6D4E3-0E20-43A2-A21E-77FB9A9AB89F}"/>
              </a:ext>
            </a:extLst>
          </p:cNvPr>
          <p:cNvSpPr>
            <a:spLocks noGrp="1"/>
          </p:cNvSpPr>
          <p:nvPr>
            <p:ph idx="1"/>
          </p:nvPr>
        </p:nvSpPr>
        <p:spPr>
          <a:xfrm>
            <a:off x="382059" y="684214"/>
            <a:ext cx="8787177" cy="5740032"/>
          </a:xfrm>
        </p:spPr>
        <p:txBody>
          <a:bodyPr>
            <a:noAutofit/>
          </a:bodyPr>
          <a:lstStyle/>
          <a:p>
            <a:r>
              <a:rPr lang="es-ES" sz="1300" dirty="0"/>
              <a:t>Como empresa, seguimos aplicando la matriz de Riesgo codificada como OP-FO-029 Versión 1. En la misma seguimos observando que la empresa ha identificado 27 riesgos de los cuales como se ilustra en el informe, tenemos una materialización porcentual del 22.22% en lo corrido del periodo mencionado.</a:t>
            </a:r>
            <a:endParaRPr lang="es-CO" sz="1300" b="1" dirty="0"/>
          </a:p>
          <a:p>
            <a:r>
              <a:rPr lang="es-ES" sz="1300" dirty="0" smtClean="0"/>
              <a:t>Una </a:t>
            </a:r>
            <a:r>
              <a:rPr lang="es-ES" sz="1300" dirty="0"/>
              <a:t>mirada a la gestión del riesgo en lo corrido del periodo mencionado nos permite observar como fortalezas las siguientes:</a:t>
            </a:r>
            <a:endParaRPr lang="es-CO" sz="1300" b="1" dirty="0"/>
          </a:p>
          <a:p>
            <a:r>
              <a:rPr lang="es-ES" sz="1300" dirty="0"/>
              <a:t> </a:t>
            </a:r>
            <a:r>
              <a:rPr lang="es-ES" sz="1300" dirty="0" smtClean="0"/>
              <a:t>1</a:t>
            </a:r>
            <a:r>
              <a:rPr lang="es-ES" sz="1300" dirty="0"/>
              <a:t>.- Capacitación en la identificación, valoración y control del riesgo a todos los trabajadores de la empresa. </a:t>
            </a:r>
            <a:endParaRPr lang="es-CO" sz="1300" b="1" dirty="0"/>
          </a:p>
          <a:p>
            <a:r>
              <a:rPr lang="es-ES" sz="1300" dirty="0"/>
              <a:t> </a:t>
            </a:r>
            <a:r>
              <a:rPr lang="es-ES" sz="1300" dirty="0" smtClean="0"/>
              <a:t>2</a:t>
            </a:r>
            <a:r>
              <a:rPr lang="es-ES" sz="1300" dirty="0"/>
              <a:t>.- Aplicación de matriz de medición del riesgo público en el primer semestre del año 2022. En el mismo se trabajó con todos los guardas puesto a puesto en el análisis de las vulnerabilidades.</a:t>
            </a:r>
            <a:endParaRPr lang="es-CO" sz="1300" b="1" dirty="0"/>
          </a:p>
          <a:p>
            <a:r>
              <a:rPr lang="es-ES" sz="1300" dirty="0"/>
              <a:t> </a:t>
            </a:r>
            <a:r>
              <a:rPr lang="es-ES" sz="1300" dirty="0" smtClean="0"/>
              <a:t>3</a:t>
            </a:r>
            <a:r>
              <a:rPr lang="es-ES" sz="1300" dirty="0"/>
              <a:t>.- Se actualizó en su totalidad las matrices del riesgo de SST con el acompañamiento del coordinador de SST. Como se evidencia en los formatos correspondientes, dicho análisis se realizó con el apoyo de los guardas en su puesto de trabajo.</a:t>
            </a:r>
            <a:endParaRPr lang="es-CO" sz="1300" b="1" dirty="0"/>
          </a:p>
          <a:p>
            <a:r>
              <a:rPr lang="es-ES" sz="1300" dirty="0"/>
              <a:t> </a:t>
            </a:r>
            <a:r>
              <a:rPr lang="es-ES" sz="1300" dirty="0" smtClean="0"/>
              <a:t>4</a:t>
            </a:r>
            <a:r>
              <a:rPr lang="es-ES" sz="1300" dirty="0"/>
              <a:t>.-Se dio inicio a la matriz de vulnerabilidades en el primer semestre del año 2022, en el cual estamos midiendo el riesgo de nuestra población trabajadora en el incremento de incapacidades por enfermedad común. A la fecha de la realización del presente informe, tenemos una cobertura del 80%.</a:t>
            </a:r>
            <a:endParaRPr lang="es-CO" sz="1300" b="1" dirty="0"/>
          </a:p>
          <a:p>
            <a:r>
              <a:rPr lang="es-ES" sz="1300" dirty="0"/>
              <a:t> </a:t>
            </a:r>
            <a:r>
              <a:rPr lang="es-ES" sz="1300" dirty="0" smtClean="0"/>
              <a:t>5</a:t>
            </a:r>
            <a:r>
              <a:rPr lang="es-ES" sz="1300" dirty="0"/>
              <a:t>.- Se participó en todas las capacitaciones del FESEM y se socializó la temática con la parte administrativa.</a:t>
            </a:r>
            <a:endParaRPr lang="es-CO" sz="1300" b="1" dirty="0"/>
          </a:p>
          <a:p>
            <a:r>
              <a:rPr lang="es-ES" sz="1300" dirty="0"/>
              <a:t> </a:t>
            </a:r>
            <a:r>
              <a:rPr lang="es-ES" sz="1300" dirty="0" smtClean="0"/>
              <a:t>6</a:t>
            </a:r>
            <a:r>
              <a:rPr lang="es-ES" sz="1300" dirty="0"/>
              <a:t>.- Actualización de la matriz anual de empresas vinculadas al frente de seguridad empresarial en el mes mayo </a:t>
            </a:r>
            <a:r>
              <a:rPr lang="es-ES" sz="1300" dirty="0" smtClean="0"/>
              <a:t>de 2022</a:t>
            </a:r>
            <a:r>
              <a:rPr lang="es-ES" sz="1300" dirty="0"/>
              <a:t>.</a:t>
            </a:r>
            <a:endParaRPr lang="es-CO" sz="1300" b="1" dirty="0"/>
          </a:p>
          <a:p>
            <a:r>
              <a:rPr lang="es-ES" sz="1300" dirty="0"/>
              <a:t> </a:t>
            </a:r>
            <a:r>
              <a:rPr lang="es-ES" sz="1300" dirty="0" smtClean="0"/>
              <a:t>7</a:t>
            </a:r>
            <a:r>
              <a:rPr lang="es-ES" sz="1300" dirty="0"/>
              <a:t>.- Actualización y capacitación de los miembros de la brigada de emergencia en el mes de Abril de 2022.</a:t>
            </a:r>
            <a:endParaRPr lang="es-CO" sz="1300" b="1" dirty="0"/>
          </a:p>
          <a:p>
            <a:r>
              <a:rPr lang="es-ES" sz="1300" dirty="0"/>
              <a:t> </a:t>
            </a:r>
            <a:r>
              <a:rPr lang="es-ES" sz="1300" dirty="0" smtClean="0"/>
              <a:t>8</a:t>
            </a:r>
            <a:r>
              <a:rPr lang="es-ES" sz="1300" dirty="0"/>
              <a:t>.- Simulacro de connato de incendio en la modalidad de corto circuito a equipo de la central de comunicaciones en el mes de Junio de 2022.</a:t>
            </a:r>
            <a:endParaRPr lang="es-CO" sz="1300" b="1" dirty="0"/>
          </a:p>
          <a:p>
            <a:r>
              <a:rPr lang="es-ES" sz="1300" dirty="0"/>
              <a:t> </a:t>
            </a:r>
            <a:r>
              <a:rPr lang="es-ES" sz="1300" dirty="0" smtClean="0"/>
              <a:t>9</a:t>
            </a:r>
            <a:r>
              <a:rPr lang="es-ES" sz="1300" dirty="0"/>
              <a:t>.- Formato de actualización de matriz del DITRA. Grupos de difusión para la disminución del riesgo en la prestación de servicios de escoltas</a:t>
            </a:r>
            <a:r>
              <a:rPr lang="es-ES" sz="1300" dirty="0" smtClean="0"/>
              <a:t>.</a:t>
            </a:r>
            <a:endParaRPr lang="es-CO" sz="1300" dirty="0"/>
          </a:p>
        </p:txBody>
      </p:sp>
    </p:spTree>
    <p:extLst>
      <p:ext uri="{BB962C8B-B14F-4D97-AF65-F5344CB8AC3E}">
        <p14:creationId xmlns:p14="http://schemas.microsoft.com/office/powerpoint/2010/main" val="100268346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57A53FCA-B900-4076-9D87-7748DE685992}"/>
              </a:ext>
            </a:extLst>
          </p:cNvPr>
          <p:cNvSpPr>
            <a:spLocks noGrp="1"/>
          </p:cNvSpPr>
          <p:nvPr>
            <p:ph type="title"/>
          </p:nvPr>
        </p:nvSpPr>
        <p:spPr>
          <a:xfrm>
            <a:off x="319115" y="289088"/>
            <a:ext cx="8596668" cy="527550"/>
          </a:xfrm>
        </p:spPr>
        <p:txBody>
          <a:bodyPr>
            <a:normAutofit/>
          </a:bodyPr>
          <a:lstStyle/>
          <a:p>
            <a:r>
              <a:rPr lang="es-CO" sz="2400" dirty="0"/>
              <a:t>Riesgos materializados en SEGURIDAD IMPERIO.</a:t>
            </a:r>
          </a:p>
        </p:txBody>
      </p:sp>
      <p:sp>
        <p:nvSpPr>
          <p:cNvPr id="3" name="Marcador de contenido 2">
            <a:extLst>
              <a:ext uri="{FF2B5EF4-FFF2-40B4-BE49-F238E27FC236}">
                <a16:creationId xmlns:a16="http://schemas.microsoft.com/office/drawing/2014/main" xmlns="" id="{67B32395-B76A-4B9F-9309-3419200C306E}"/>
              </a:ext>
            </a:extLst>
          </p:cNvPr>
          <p:cNvSpPr>
            <a:spLocks noGrp="1"/>
          </p:cNvSpPr>
          <p:nvPr>
            <p:ph idx="1"/>
          </p:nvPr>
        </p:nvSpPr>
        <p:spPr>
          <a:xfrm>
            <a:off x="385103" y="1149633"/>
            <a:ext cx="8596668" cy="865415"/>
          </a:xfrm>
        </p:spPr>
        <p:txBody>
          <a:bodyPr/>
          <a:lstStyle/>
          <a:p>
            <a:pPr marL="0" indent="0">
              <a:buNone/>
            </a:pPr>
            <a:r>
              <a:rPr lang="es-CO" dirty="0"/>
              <a:t>El periodo analizado en esta medición es el comprendido entre </a:t>
            </a:r>
            <a:r>
              <a:rPr lang="es-CO" dirty="0" smtClean="0"/>
              <a:t>Enero </a:t>
            </a:r>
            <a:r>
              <a:rPr lang="es-CO" dirty="0"/>
              <a:t>de </a:t>
            </a:r>
            <a:r>
              <a:rPr lang="es-CO" dirty="0" smtClean="0"/>
              <a:t>2020 </a:t>
            </a:r>
            <a:r>
              <a:rPr lang="es-CO" dirty="0"/>
              <a:t>y </a:t>
            </a:r>
            <a:r>
              <a:rPr lang="es-CO" dirty="0" smtClean="0"/>
              <a:t>Diciembre </a:t>
            </a:r>
            <a:r>
              <a:rPr lang="es-CO" dirty="0"/>
              <a:t>de </a:t>
            </a:r>
            <a:r>
              <a:rPr lang="es-CO" dirty="0" smtClean="0"/>
              <a:t>2020. </a:t>
            </a:r>
          </a:p>
          <a:p>
            <a:pPr marL="0" indent="0">
              <a:buNone/>
            </a:pPr>
            <a:endParaRPr lang="es-CO" dirty="0"/>
          </a:p>
          <a:p>
            <a:pPr marL="0" indent="0">
              <a:buNone/>
            </a:pPr>
            <a:endParaRPr lang="es-CO" dirty="0"/>
          </a:p>
        </p:txBody>
      </p:sp>
      <p:sp>
        <p:nvSpPr>
          <p:cNvPr id="5" name="CuadroTexto 4">
            <a:extLst>
              <a:ext uri="{FF2B5EF4-FFF2-40B4-BE49-F238E27FC236}">
                <a16:creationId xmlns:a16="http://schemas.microsoft.com/office/drawing/2014/main" xmlns="" id="{AA01F60F-BA2C-46BF-A20C-0F64DCCAA939}"/>
              </a:ext>
            </a:extLst>
          </p:cNvPr>
          <p:cNvSpPr txBox="1"/>
          <p:nvPr/>
        </p:nvSpPr>
        <p:spPr>
          <a:xfrm>
            <a:off x="319115" y="1991908"/>
            <a:ext cx="10536454" cy="3293209"/>
          </a:xfrm>
          <a:prstGeom prst="rect">
            <a:avLst/>
          </a:prstGeom>
          <a:noFill/>
        </p:spPr>
        <p:txBody>
          <a:bodyPr wrap="square" rtlCol="0">
            <a:spAutoFit/>
          </a:bodyPr>
          <a:lstStyle/>
          <a:p>
            <a:r>
              <a:rPr lang="es-CO" sz="1600" dirty="0"/>
              <a:t>Se puede evidenciar que durante este periodo se materializaron </a:t>
            </a:r>
            <a:r>
              <a:rPr lang="es-CO" sz="1600" dirty="0" smtClean="0"/>
              <a:t>5 riesgos:</a:t>
            </a:r>
            <a:endParaRPr lang="es-CO" sz="1600" dirty="0"/>
          </a:p>
          <a:p>
            <a:endParaRPr lang="es-ES" sz="1600" dirty="0"/>
          </a:p>
          <a:p>
            <a:r>
              <a:rPr lang="es-ES" sz="1600" dirty="0"/>
              <a:t>1.- Riesgo 10. PERDIDA DEL CLIENTE POR INSATISFACCIÓN EN LA PRESTACIÓN DEL SERVICIO.</a:t>
            </a:r>
            <a:endParaRPr lang="es-CO" sz="1600" b="1" dirty="0"/>
          </a:p>
          <a:p>
            <a:endParaRPr lang="es-CO" sz="1600" dirty="0"/>
          </a:p>
          <a:p>
            <a:r>
              <a:rPr lang="es-ES" sz="1600" dirty="0"/>
              <a:t>2.- Riesgo 19. DAÑOS DE </a:t>
            </a:r>
            <a:r>
              <a:rPr lang="es-ES" sz="1600" dirty="0" smtClean="0"/>
              <a:t>INFORMACION O ELEMENTOS TECNOLOGICOS</a:t>
            </a:r>
          </a:p>
          <a:p>
            <a:endParaRPr lang="es-ES" sz="1600" dirty="0"/>
          </a:p>
          <a:p>
            <a:r>
              <a:rPr lang="es-ES" sz="1600" dirty="0"/>
              <a:t>3.- Riesgo 21. POR NO CONTROL DE LA ROTACION DE PERSONAL, AUMENTO EN LOS COSTOS OPERATIVOS Y ADMINISTRATIVOS</a:t>
            </a:r>
            <a:r>
              <a:rPr lang="es-ES" sz="1600" dirty="0" smtClean="0"/>
              <a:t>.</a:t>
            </a:r>
          </a:p>
          <a:p>
            <a:endParaRPr lang="es-ES" sz="1600" dirty="0"/>
          </a:p>
          <a:p>
            <a:r>
              <a:rPr lang="es-ES" sz="1600" dirty="0" smtClean="0"/>
              <a:t>4.- </a:t>
            </a:r>
            <a:r>
              <a:rPr lang="es-ES" sz="1600" dirty="0"/>
              <a:t>RIESGO </a:t>
            </a:r>
            <a:r>
              <a:rPr lang="es-ES" sz="1600" dirty="0" smtClean="0"/>
              <a:t>26</a:t>
            </a:r>
            <a:r>
              <a:rPr lang="es-ES" sz="1600" dirty="0"/>
              <a:t>: OCURRENCIAS DE ACCIDENTES Y ENFERMEDADES LABORALES EN LOS DIFERENTES PUESTOS DE TRABAJO. </a:t>
            </a:r>
            <a:endParaRPr lang="es-ES" sz="1600" dirty="0" smtClean="0"/>
          </a:p>
          <a:p>
            <a:endParaRPr lang="es-ES" sz="1600" dirty="0"/>
          </a:p>
          <a:p>
            <a:r>
              <a:rPr lang="es-ES" sz="1600" b="1" dirty="0" smtClean="0"/>
              <a:t>5. </a:t>
            </a:r>
            <a:r>
              <a:rPr lang="es-ES" sz="1600" dirty="0" smtClean="0"/>
              <a:t>RIESGO </a:t>
            </a:r>
            <a:r>
              <a:rPr lang="es-ES" sz="1600" dirty="0"/>
              <a:t>R-5: ILIQUIDEZ POR </a:t>
            </a:r>
            <a:r>
              <a:rPr lang="es-ES" sz="1600" dirty="0" smtClean="0"/>
              <a:t>FALTA DE CONTROL EN EL </a:t>
            </a:r>
            <a:r>
              <a:rPr lang="es-ES" sz="1600" dirty="0"/>
              <a:t>COBRO DE </a:t>
            </a:r>
            <a:r>
              <a:rPr lang="es-ES" sz="1600" dirty="0" smtClean="0"/>
              <a:t>CARTERA (Caso Hormigón Andino)</a:t>
            </a:r>
          </a:p>
        </p:txBody>
      </p:sp>
    </p:spTree>
    <p:extLst>
      <p:ext uri="{BB962C8B-B14F-4D97-AF65-F5344CB8AC3E}">
        <p14:creationId xmlns:p14="http://schemas.microsoft.com/office/powerpoint/2010/main" val="143633554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xmlns="" id="{ECB314BC-C88C-46CD-AD07-9AAD6301F967}"/>
              </a:ext>
            </a:extLst>
          </p:cNvPr>
          <p:cNvSpPr>
            <a:spLocks noGrp="1"/>
          </p:cNvSpPr>
          <p:nvPr>
            <p:ph idx="1"/>
          </p:nvPr>
        </p:nvSpPr>
        <p:spPr>
          <a:xfrm>
            <a:off x="306250" y="886976"/>
            <a:ext cx="11264427" cy="5244193"/>
          </a:xfrm>
        </p:spPr>
        <p:txBody>
          <a:bodyPr>
            <a:normAutofit fontScale="92500" lnSpcReduction="10000"/>
          </a:bodyPr>
          <a:lstStyle/>
          <a:p>
            <a:pPr marL="0" indent="0">
              <a:buNone/>
            </a:pPr>
            <a:r>
              <a:rPr lang="es-ES" dirty="0"/>
              <a:t>Riesgo 10. PERDIDA DEL CLIENTE POR INSATISFACCIÓN EN LA PRESTACIÓN DEL SERVICIO.</a:t>
            </a:r>
            <a:endParaRPr lang="es-CO" b="1" dirty="0"/>
          </a:p>
          <a:p>
            <a:r>
              <a:rPr lang="es-ES" dirty="0" smtClean="0"/>
              <a:t>Se presentaron </a:t>
            </a:r>
            <a:r>
              <a:rPr lang="es-ES" dirty="0"/>
              <a:t>pérdidas de varios contratos de servicio así:</a:t>
            </a:r>
            <a:endParaRPr lang="es-CO" b="1" dirty="0"/>
          </a:p>
          <a:p>
            <a:r>
              <a:rPr lang="es-ES" dirty="0"/>
              <a:t>En el 2 semestre del año 2021, se perdieron 9 clientes así: Parques del samán en mes de junio. Torres de Segovia en el mes de Julio. Centro comercial caracol en el mes de Agosto, </a:t>
            </a:r>
            <a:r>
              <a:rPr lang="es-ES" dirty="0" err="1"/>
              <a:t>Davinchi</a:t>
            </a:r>
            <a:r>
              <a:rPr lang="es-ES" dirty="0"/>
              <a:t>, Versalles y Peña verde en el mes de Septiembre. Oasis en el mes de Octubre. </a:t>
            </a:r>
            <a:r>
              <a:rPr lang="es-ES" dirty="0" err="1"/>
              <a:t>Hydra</a:t>
            </a:r>
            <a:r>
              <a:rPr lang="es-ES" dirty="0"/>
              <a:t>  en el mes de Noviembre y Calleja reservada en el mes de Diciembre.</a:t>
            </a:r>
            <a:endParaRPr lang="es-CO" b="1" dirty="0"/>
          </a:p>
          <a:p>
            <a:pPr marL="0" indent="0">
              <a:buNone/>
            </a:pPr>
            <a:r>
              <a:rPr lang="es-ES" dirty="0" smtClean="0"/>
              <a:t>Riesgo </a:t>
            </a:r>
            <a:r>
              <a:rPr lang="es-ES" dirty="0"/>
              <a:t>19. DAÑOS DE MEDIOS TECNOLOGICOS POR VARIABLES AMBIENTALES, RIESGO ELECTRICO Y MANIPULACION NO AUTORIZADA DE EQUIPOS.</a:t>
            </a:r>
            <a:endParaRPr lang="es-CO" b="1" dirty="0"/>
          </a:p>
          <a:p>
            <a:r>
              <a:rPr lang="es-ES" dirty="0"/>
              <a:t>El 4 de Mayo de 2022, el televisor número 3 de la central  presentó averías. Según la investigación, el aparato electrónico se recalentó. Según inspección realizada a la central. Se sugiere realizar mantenimiento preventivo a las redes de la central de monitoreo.</a:t>
            </a:r>
            <a:endParaRPr lang="es-CO" b="1" dirty="0"/>
          </a:p>
          <a:p>
            <a:pPr marL="0" indent="0">
              <a:buNone/>
            </a:pPr>
            <a:r>
              <a:rPr lang="es-ES" dirty="0" smtClean="0"/>
              <a:t>Riesgo </a:t>
            </a:r>
            <a:r>
              <a:rPr lang="es-ES" dirty="0"/>
              <a:t>21. POR NO CONTROL DE LA ROTACION DE PERSONAL, AUMENTO EN LOS COSTOS OPERATIVOS Y ADMINISTRATIVOS.</a:t>
            </a:r>
            <a:endParaRPr lang="es-CO" b="1" dirty="0"/>
          </a:p>
          <a:p>
            <a:r>
              <a:rPr lang="es-ES" dirty="0"/>
              <a:t>En el segundo semestre del año 2021, se tuvieron datos de 102 retiros. En el primer Semestre de 2022, la cifra se concretó en 96 retiros. Aparentemente se observa una disminución de 6 casos comparados con el semestre inmediatamente anterior, pero hay que tener en cuenta que los clientes estaban muy por encima de los tenidos actualmente, lo cual nos permite inferir que el grado de rotación es mucho mayor en este año.</a:t>
            </a:r>
            <a:endParaRPr lang="es-CO" b="1" dirty="0"/>
          </a:p>
          <a:p>
            <a:pPr marL="0" lvl="0" indent="0">
              <a:buNone/>
            </a:pPr>
            <a:endParaRPr lang="es-CO" b="1" dirty="0"/>
          </a:p>
        </p:txBody>
      </p:sp>
      <p:sp>
        <p:nvSpPr>
          <p:cNvPr id="4" name="Título 1">
            <a:extLst>
              <a:ext uri="{FF2B5EF4-FFF2-40B4-BE49-F238E27FC236}">
                <a16:creationId xmlns:a16="http://schemas.microsoft.com/office/drawing/2014/main" xmlns="" id="{BF2D925F-CD93-44E6-9560-BD80C319DB65}"/>
              </a:ext>
            </a:extLst>
          </p:cNvPr>
          <p:cNvSpPr>
            <a:spLocks noGrp="1"/>
          </p:cNvSpPr>
          <p:nvPr>
            <p:ph type="title"/>
          </p:nvPr>
        </p:nvSpPr>
        <p:spPr>
          <a:xfrm>
            <a:off x="442192" y="257314"/>
            <a:ext cx="8596312" cy="559324"/>
          </a:xfrm>
        </p:spPr>
        <p:txBody>
          <a:bodyPr>
            <a:normAutofit/>
          </a:bodyPr>
          <a:lstStyle/>
          <a:p>
            <a:r>
              <a:rPr lang="es-CO" sz="2000" dirty="0"/>
              <a:t>Análisis y acciones realizadas para los riesgos materializados. </a:t>
            </a:r>
          </a:p>
        </p:txBody>
      </p:sp>
    </p:spTree>
    <p:extLst>
      <p:ext uri="{BB962C8B-B14F-4D97-AF65-F5344CB8AC3E}">
        <p14:creationId xmlns:p14="http://schemas.microsoft.com/office/powerpoint/2010/main" val="18376668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xmlns="" id="{ECB314BC-C88C-46CD-AD07-9AAD6301F967}"/>
              </a:ext>
            </a:extLst>
          </p:cNvPr>
          <p:cNvSpPr>
            <a:spLocks noGrp="1"/>
          </p:cNvSpPr>
          <p:nvPr>
            <p:ph idx="1"/>
          </p:nvPr>
        </p:nvSpPr>
        <p:spPr>
          <a:xfrm>
            <a:off x="306250" y="840084"/>
            <a:ext cx="11264427" cy="5244193"/>
          </a:xfrm>
        </p:spPr>
        <p:txBody>
          <a:bodyPr>
            <a:normAutofit/>
          </a:bodyPr>
          <a:lstStyle/>
          <a:p>
            <a:pPr marL="0" indent="0">
              <a:buNone/>
            </a:pPr>
            <a:r>
              <a:rPr lang="es-ES" dirty="0" smtClean="0"/>
              <a:t>RIESGO </a:t>
            </a:r>
            <a:r>
              <a:rPr lang="es-ES" dirty="0"/>
              <a:t>R-26: OCURRENCIAS DE ACCIDENTES Y ENFERMEDADES LABORALES EN LOS DIFERENTES PUESTOS DE TRABAJO. </a:t>
            </a:r>
            <a:endParaRPr lang="es-CO" b="1" dirty="0"/>
          </a:p>
          <a:p>
            <a:r>
              <a:rPr lang="es-ES" dirty="0"/>
              <a:t>Durante el año 2021, primer semestre, se materializó 1 accidente de trabajo el cual tuvo incapacidad por 3 días. Así mismo en el mes de Junio de 2022, se presentó 1 accidente laboral el cual tuvo incapacidad de 1 día.</a:t>
            </a:r>
            <a:endParaRPr lang="es-CO" b="1" dirty="0"/>
          </a:p>
          <a:p>
            <a:r>
              <a:rPr lang="es-ES" b="1" dirty="0"/>
              <a:t>RIESGO R-5: ILIQUIDEZ POR FALTA DE CONTROL EN EL COBRO DE CARTERA:</a:t>
            </a:r>
            <a:r>
              <a:rPr lang="es-ES" dirty="0"/>
              <a:t> Pérdidas económicas para la compañía, pérdida de imagen y perdida de activos. </a:t>
            </a:r>
            <a:endParaRPr lang="es-CO" b="1" dirty="0"/>
          </a:p>
          <a:p>
            <a:pPr marL="0" indent="0">
              <a:buNone/>
            </a:pPr>
            <a:r>
              <a:rPr lang="es-ES" dirty="0" smtClean="0"/>
              <a:t>	El </a:t>
            </a:r>
            <a:r>
              <a:rPr lang="es-ES" dirty="0"/>
              <a:t>cliente denominado Hormigón Andino y Agregados de la sabana, fue retirado en el mes de Enero de </a:t>
            </a:r>
            <a:r>
              <a:rPr lang="es-ES" dirty="0" smtClean="0"/>
              <a:t>	2022 </a:t>
            </a:r>
            <a:r>
              <a:rPr lang="es-ES" dirty="0"/>
              <a:t>después de 6 meses de atraso de su pago. </a:t>
            </a:r>
            <a:endParaRPr lang="es-CO" b="1" dirty="0"/>
          </a:p>
          <a:p>
            <a:pPr marL="0" lvl="0" indent="0">
              <a:buNone/>
            </a:pPr>
            <a:endParaRPr lang="es-CO" b="1" dirty="0"/>
          </a:p>
        </p:txBody>
      </p:sp>
      <p:sp>
        <p:nvSpPr>
          <p:cNvPr id="4" name="Título 1">
            <a:extLst>
              <a:ext uri="{FF2B5EF4-FFF2-40B4-BE49-F238E27FC236}">
                <a16:creationId xmlns:a16="http://schemas.microsoft.com/office/drawing/2014/main" xmlns="" id="{BF2D925F-CD93-44E6-9560-BD80C319DB65}"/>
              </a:ext>
            </a:extLst>
          </p:cNvPr>
          <p:cNvSpPr>
            <a:spLocks noGrp="1"/>
          </p:cNvSpPr>
          <p:nvPr>
            <p:ph type="title"/>
          </p:nvPr>
        </p:nvSpPr>
        <p:spPr>
          <a:xfrm>
            <a:off x="442192" y="257314"/>
            <a:ext cx="8596312" cy="559324"/>
          </a:xfrm>
        </p:spPr>
        <p:txBody>
          <a:bodyPr>
            <a:normAutofit/>
          </a:bodyPr>
          <a:lstStyle/>
          <a:p>
            <a:r>
              <a:rPr lang="es-CO" sz="2000" dirty="0"/>
              <a:t>Análisis y acciones realizadas para los riesgos materializados. </a:t>
            </a:r>
          </a:p>
        </p:txBody>
      </p:sp>
    </p:spTree>
    <p:extLst>
      <p:ext uri="{BB962C8B-B14F-4D97-AF65-F5344CB8AC3E}">
        <p14:creationId xmlns:p14="http://schemas.microsoft.com/office/powerpoint/2010/main" val="106515610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BA694E65-E121-4D61-BF29-CD71699F3EAC}"/>
              </a:ext>
            </a:extLst>
          </p:cNvPr>
          <p:cNvSpPr>
            <a:spLocks noGrp="1"/>
          </p:cNvSpPr>
          <p:nvPr>
            <p:ph type="title"/>
          </p:nvPr>
        </p:nvSpPr>
        <p:spPr>
          <a:xfrm>
            <a:off x="385103" y="326796"/>
            <a:ext cx="8596668" cy="832701"/>
          </a:xfrm>
        </p:spPr>
        <p:txBody>
          <a:bodyPr>
            <a:normAutofit fontScale="90000"/>
          </a:bodyPr>
          <a:lstStyle/>
          <a:p>
            <a:r>
              <a:rPr lang="es-CO" dirty="0"/>
              <a:t>ACCIONES DE MEJORA PARA LA GESTION DE LOS RIESGOS.</a:t>
            </a:r>
          </a:p>
        </p:txBody>
      </p:sp>
      <p:sp>
        <p:nvSpPr>
          <p:cNvPr id="3" name="Marcador de contenido 2">
            <a:extLst>
              <a:ext uri="{FF2B5EF4-FFF2-40B4-BE49-F238E27FC236}">
                <a16:creationId xmlns:a16="http://schemas.microsoft.com/office/drawing/2014/main" xmlns="" id="{1F2A7356-F0BF-40DA-A7EE-1567CFB4B12A}"/>
              </a:ext>
            </a:extLst>
          </p:cNvPr>
          <p:cNvSpPr>
            <a:spLocks noGrp="1"/>
          </p:cNvSpPr>
          <p:nvPr>
            <p:ph idx="1"/>
          </p:nvPr>
        </p:nvSpPr>
        <p:spPr>
          <a:xfrm>
            <a:off x="352052" y="1509312"/>
            <a:ext cx="11321793" cy="4693186"/>
          </a:xfrm>
        </p:spPr>
        <p:txBody>
          <a:bodyPr>
            <a:normAutofit fontScale="62500" lnSpcReduction="20000"/>
          </a:bodyPr>
          <a:lstStyle/>
          <a:p>
            <a:r>
              <a:rPr lang="es-CO" dirty="0" smtClean="0"/>
              <a:t>Se </a:t>
            </a:r>
            <a:r>
              <a:rPr lang="es-CO" dirty="0"/>
              <a:t>han realizado nuevas disminuciones de los dispositivos de seguridad física y se han complementado con seguridad electrónica para disminuir el precio en la facturación de los servicios de vigilancia para ser competitivos con las demás empresas. Sin embargo este cambio ha venido afectando el manejo de la programación de la seguridad física.</a:t>
            </a:r>
          </a:p>
          <a:p>
            <a:r>
              <a:rPr lang="es-CO" dirty="0" smtClean="0"/>
              <a:t>Se</a:t>
            </a:r>
            <a:r>
              <a:rPr lang="es-CO" dirty="0"/>
              <a:t> refuerza las revistas perimetrales por contingencia del Covid-19.</a:t>
            </a:r>
          </a:p>
          <a:p>
            <a:r>
              <a:rPr lang="es-CO" dirty="0" smtClean="0"/>
              <a:t>Se </a:t>
            </a:r>
            <a:r>
              <a:rPr lang="es-CO" dirty="0"/>
              <a:t>sigue trabajando en tema de capacitación con respecto a modus operandi y Riesgo público.</a:t>
            </a:r>
          </a:p>
          <a:p>
            <a:r>
              <a:rPr lang="es-CO" dirty="0" smtClean="0"/>
              <a:t>Verificación </a:t>
            </a:r>
            <a:r>
              <a:rPr lang="es-CO" dirty="0"/>
              <a:t>de los equipos tecnológicos propios incluyendo la revisión del procedimiento de mantenimiento de  equipos, evaluación de proveedores de equipos tecnológicos, atención a variabilidad de corriente para desconectar equipos, adecuado uso de equipos y seguridad de la información contenidos en ellos</a:t>
            </a:r>
          </a:p>
          <a:p>
            <a:r>
              <a:rPr lang="es-CO" dirty="0" smtClean="0"/>
              <a:t>Re</a:t>
            </a:r>
            <a:r>
              <a:rPr lang="es-CO" dirty="0"/>
              <a:t> inducción de los OMT en manejo para el buen mantenimiento de equipos, cumplimiento de consignas por verificación remota.</a:t>
            </a:r>
          </a:p>
          <a:p>
            <a:r>
              <a:rPr lang="es-CO" dirty="0" smtClean="0"/>
              <a:t>Para </a:t>
            </a:r>
            <a:r>
              <a:rPr lang="es-CO" dirty="0"/>
              <a:t>mejorar el proceso de selección, darle mayor celeridad</a:t>
            </a:r>
            <a:r>
              <a:rPr lang="es-CO" b="1" dirty="0"/>
              <a:t>, se cambió a</a:t>
            </a:r>
            <a:r>
              <a:rPr lang="es-CO" dirty="0"/>
              <a:t> partir del 1 de Abril las pruebas psicológicas(VALANTI-WARTEGG), se contrató la plataforma </a:t>
            </a:r>
            <a:r>
              <a:rPr lang="es-CO" dirty="0" err="1"/>
              <a:t>compu</a:t>
            </a:r>
            <a:r>
              <a:rPr lang="es-CO" dirty="0"/>
              <a:t>-trabajo, Se establecieron nuevos parámetros en las entrevistas de selección de personal.</a:t>
            </a:r>
          </a:p>
          <a:p>
            <a:r>
              <a:rPr lang="es-CO" dirty="0" smtClean="0"/>
              <a:t>Se</a:t>
            </a:r>
            <a:r>
              <a:rPr lang="es-CO" dirty="0"/>
              <a:t> concluyó con la campaña pasos seguros</a:t>
            </a:r>
          </a:p>
          <a:p>
            <a:r>
              <a:rPr lang="es-CO" dirty="0" smtClean="0"/>
              <a:t>Se </a:t>
            </a:r>
            <a:r>
              <a:rPr lang="es-CO" dirty="0"/>
              <a:t>insiste en la sensibilización diaria en temas de prevención de accidentes.</a:t>
            </a:r>
          </a:p>
          <a:p>
            <a:r>
              <a:rPr lang="es-CO" dirty="0" smtClean="0"/>
              <a:t>Se </a:t>
            </a:r>
            <a:r>
              <a:rPr lang="es-CO" dirty="0"/>
              <a:t>continúa con la implementación del PESV y formación continua para los motociclistas.</a:t>
            </a:r>
          </a:p>
          <a:p>
            <a:r>
              <a:rPr lang="es-CO" dirty="0" smtClean="0"/>
              <a:t>Esta </a:t>
            </a:r>
            <a:r>
              <a:rPr lang="es-CO" dirty="0"/>
              <a:t>actualizado el temario de capacitación de la página web de la empresa.</a:t>
            </a:r>
          </a:p>
          <a:p>
            <a:r>
              <a:rPr lang="es-CO" dirty="0" smtClean="0"/>
              <a:t>Se </a:t>
            </a:r>
            <a:r>
              <a:rPr lang="es-CO" dirty="0"/>
              <a:t>han adelantado  las lecciones aprendidas correspondientes a cada uno de los accidentes ocurridos en el año 2021 segundo semestre y 2022 primer semestre.</a:t>
            </a:r>
          </a:p>
          <a:p>
            <a:r>
              <a:rPr lang="es-CO" dirty="0"/>
              <a:t>Revisar con los asesores jurídicos el manual de cobro de cartera para ajustarlos a los cambios del contexto externo tanto financieros como legales.</a:t>
            </a:r>
          </a:p>
          <a:p>
            <a:r>
              <a:rPr lang="es-CO" dirty="0" smtClean="0"/>
              <a:t>Es</a:t>
            </a:r>
            <a:r>
              <a:rPr lang="es-CO" dirty="0"/>
              <a:t> preciso asegurarse de que todos los empleados que tienen puestos clave o responsabilidades dentro del sistema, comprendan cómo funciona y cómo contribuye a la toma de decisiones estratégicas basadas en riesgo para convertirlas en ventajas competitivas. Para ello en este segundo semestre del año 2022 debe ser imperativo la creación de un comité de Riesgos vinculante con los Directores de la empresa.</a:t>
            </a:r>
          </a:p>
          <a:p>
            <a:r>
              <a:rPr lang="es-CO" dirty="0" smtClean="0"/>
              <a:t>Evaluar </a:t>
            </a:r>
            <a:r>
              <a:rPr lang="es-CO" dirty="0"/>
              <a:t>la capacidad del sistema de protección de datos e información de los equipos neurálgicos de la compañía y así mismo realizar un perfilamiento de los cargos críticos en los cuales reposa información sensible</a:t>
            </a:r>
            <a:r>
              <a:rPr lang="es-CO" dirty="0" smtClean="0"/>
              <a:t>.</a:t>
            </a:r>
            <a:endParaRPr lang="es-ES" dirty="0"/>
          </a:p>
        </p:txBody>
      </p:sp>
    </p:spTree>
    <p:extLst>
      <p:ext uri="{BB962C8B-B14F-4D97-AF65-F5344CB8AC3E}">
        <p14:creationId xmlns:p14="http://schemas.microsoft.com/office/powerpoint/2010/main" val="135437869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16945" y="460702"/>
            <a:ext cx="9117422" cy="751154"/>
          </a:xfrm>
        </p:spPr>
        <p:txBody>
          <a:bodyPr/>
          <a:lstStyle/>
          <a:p>
            <a:r>
              <a:rPr lang="es-ES" b="1" dirty="0">
                <a:solidFill>
                  <a:schemeClr val="tx2">
                    <a:lumMod val="75000"/>
                  </a:schemeClr>
                </a:solidFill>
                <a:latin typeface="Arial Black" panose="020B0A04020102020204" pitchFamily="34" charset="0"/>
                <a:cs typeface="Arial" panose="020B0604020202020204" pitchFamily="34" charset="0"/>
              </a:rPr>
              <a:t>GESTION DE LAS OPORTUNIDADES</a:t>
            </a:r>
          </a:p>
        </p:txBody>
      </p:sp>
      <p:sp>
        <p:nvSpPr>
          <p:cNvPr id="3" name="2 Marcador de contenido"/>
          <p:cNvSpPr>
            <a:spLocks noGrp="1"/>
          </p:cNvSpPr>
          <p:nvPr>
            <p:ph idx="1"/>
          </p:nvPr>
        </p:nvSpPr>
        <p:spPr>
          <a:xfrm>
            <a:off x="217892" y="1484658"/>
            <a:ext cx="10303216" cy="3880773"/>
          </a:xfrm>
        </p:spPr>
        <p:txBody>
          <a:bodyPr>
            <a:normAutofit fontScale="92500" lnSpcReduction="20000"/>
          </a:bodyPr>
          <a:lstStyle/>
          <a:p>
            <a:pPr>
              <a:defRPr/>
            </a:pPr>
            <a:r>
              <a:rPr lang="es-CO" sz="2400" dirty="0">
                <a:solidFill>
                  <a:schemeClr val="tx1"/>
                </a:solidFill>
                <a:latin typeface="Century Gothic" panose="020B0502020202020204" pitchFamily="34" charset="0"/>
              </a:rPr>
              <a:t>Apertura nuevos mercados diferentes a Bogotá y sector privado</a:t>
            </a:r>
          </a:p>
          <a:p>
            <a:pPr>
              <a:defRPr/>
            </a:pPr>
            <a:r>
              <a:rPr lang="es-CO" sz="2400" dirty="0">
                <a:solidFill>
                  <a:schemeClr val="tx1"/>
                </a:solidFill>
                <a:latin typeface="Century Gothic" panose="020B0502020202020204" pitchFamily="34" charset="0"/>
              </a:rPr>
              <a:t>El control de superintendencia sobre ilegalidad y las tarifas</a:t>
            </a:r>
          </a:p>
          <a:p>
            <a:pPr>
              <a:defRPr/>
            </a:pPr>
            <a:r>
              <a:rPr lang="es-CO" sz="2400" dirty="0">
                <a:solidFill>
                  <a:schemeClr val="tx1"/>
                </a:solidFill>
                <a:latin typeface="Century Gothic" panose="020B0502020202020204" pitchFamily="34" charset="0"/>
              </a:rPr>
              <a:t>Fortalecimiento de líneas de servicio en desarrollo actual (Monitoreo / Escolta de mercancías).</a:t>
            </a:r>
          </a:p>
          <a:p>
            <a:pPr>
              <a:defRPr/>
            </a:pPr>
            <a:r>
              <a:rPr lang="es-CO" sz="2400" dirty="0">
                <a:solidFill>
                  <a:schemeClr val="tx1"/>
                </a:solidFill>
                <a:latin typeface="Century Gothic" panose="020B0502020202020204" pitchFamily="34" charset="0"/>
              </a:rPr>
              <a:t>Sensibilización en seguridad al cliente del servicio prestado por la compañía.</a:t>
            </a:r>
          </a:p>
          <a:p>
            <a:pPr>
              <a:defRPr/>
            </a:pPr>
            <a:r>
              <a:rPr lang="es-MX" sz="2400" dirty="0">
                <a:solidFill>
                  <a:schemeClr val="tx1"/>
                </a:solidFill>
                <a:latin typeface="Century Gothic" panose="020B0502020202020204" pitchFamily="34" charset="0"/>
              </a:rPr>
              <a:t>Concientización de los clientes, en contratar con empresas legales que garanticen buenos procesos de selección, capacitación y estudios de seguridad a personas</a:t>
            </a:r>
          </a:p>
          <a:p>
            <a:pPr>
              <a:defRPr/>
            </a:pPr>
            <a:r>
              <a:rPr lang="es-MX" sz="2400" dirty="0">
                <a:solidFill>
                  <a:schemeClr val="tx1"/>
                </a:solidFill>
                <a:latin typeface="Century Gothic" panose="020B0502020202020204" pitchFamily="34" charset="0"/>
              </a:rPr>
              <a:t>Fortalecimiento de la gestión del talento humano hacia la prevención de enfermedades y accidentes laborales por medio del </a:t>
            </a:r>
            <a:r>
              <a:rPr lang="es-MX" sz="2400" dirty="0" smtClean="0">
                <a:solidFill>
                  <a:schemeClr val="tx1"/>
                </a:solidFill>
                <a:latin typeface="Century Gothic" panose="020B0502020202020204" pitchFamily="34" charset="0"/>
              </a:rPr>
              <a:t>SGSST</a:t>
            </a:r>
            <a:endParaRPr lang="en-US" sz="2400" dirty="0">
              <a:solidFill>
                <a:schemeClr val="tx1"/>
              </a:solidFill>
              <a:latin typeface="Century Gothic" panose="020B0502020202020204" pitchFamily="34" charset="0"/>
            </a:endParaRPr>
          </a:p>
        </p:txBody>
      </p:sp>
    </p:spTree>
    <p:extLst>
      <p:ext uri="{BB962C8B-B14F-4D97-AF65-F5344CB8AC3E}">
        <p14:creationId xmlns:p14="http://schemas.microsoft.com/office/powerpoint/2010/main" val="225578168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dirty="0"/>
              <a:t>SALIDAS DE LA REVISION POR LA DIRECCION.</a:t>
            </a:r>
          </a:p>
        </p:txBody>
      </p:sp>
      <p:pic>
        <p:nvPicPr>
          <p:cNvPr id="4" name="Marcador de contenido 3"/>
          <p:cNvPicPr>
            <a:picLocks noGrp="1" noChangeAspect="1"/>
          </p:cNvPicPr>
          <p:nvPr>
            <p:ph idx="1"/>
          </p:nvPr>
        </p:nvPicPr>
        <p:blipFill>
          <a:blip r:embed="rId2"/>
          <a:stretch>
            <a:fillRect/>
          </a:stretch>
        </p:blipFill>
        <p:spPr>
          <a:xfrm>
            <a:off x="1059367" y="2160588"/>
            <a:ext cx="7833303" cy="3881437"/>
          </a:xfrm>
          <a:prstGeom prst="rect">
            <a:avLst/>
          </a:prstGeom>
        </p:spPr>
      </p:pic>
    </p:spTree>
    <p:extLst>
      <p:ext uri="{BB962C8B-B14F-4D97-AF65-F5344CB8AC3E}">
        <p14:creationId xmlns:p14="http://schemas.microsoft.com/office/powerpoint/2010/main" val="47583188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p:cNvSpPr txBox="1"/>
          <p:nvPr/>
        </p:nvSpPr>
        <p:spPr>
          <a:xfrm>
            <a:off x="3515934" y="2923504"/>
            <a:ext cx="1545464" cy="369332"/>
          </a:xfrm>
          <a:prstGeom prst="rect">
            <a:avLst/>
          </a:prstGeom>
          <a:noFill/>
        </p:spPr>
        <p:txBody>
          <a:bodyPr wrap="square" rtlCol="0">
            <a:spAutoFit/>
          </a:bodyPr>
          <a:lstStyle/>
          <a:p>
            <a:pPr algn="ctr"/>
            <a:r>
              <a:rPr lang="es-CO" dirty="0"/>
              <a:t> </a:t>
            </a:r>
            <a:r>
              <a:rPr lang="es-CO" sz="1400" dirty="0">
                <a:solidFill>
                  <a:schemeClr val="bg1"/>
                </a:solidFill>
              </a:rPr>
              <a:t>ISO 9001:2008 </a:t>
            </a:r>
          </a:p>
        </p:txBody>
      </p:sp>
      <p:sp>
        <p:nvSpPr>
          <p:cNvPr id="7" name="CuadroTexto 6"/>
          <p:cNvSpPr txBox="1"/>
          <p:nvPr/>
        </p:nvSpPr>
        <p:spPr>
          <a:xfrm>
            <a:off x="5716075" y="2923504"/>
            <a:ext cx="1545464" cy="369332"/>
          </a:xfrm>
          <a:prstGeom prst="rect">
            <a:avLst/>
          </a:prstGeom>
          <a:noFill/>
        </p:spPr>
        <p:txBody>
          <a:bodyPr wrap="square" rtlCol="0">
            <a:spAutoFit/>
          </a:bodyPr>
          <a:lstStyle/>
          <a:p>
            <a:r>
              <a:rPr lang="es-CO" dirty="0"/>
              <a:t> </a:t>
            </a:r>
            <a:r>
              <a:rPr lang="es-CO" sz="1400" dirty="0">
                <a:solidFill>
                  <a:schemeClr val="bg1"/>
                </a:solidFill>
              </a:rPr>
              <a:t>BASC V.4:2015</a:t>
            </a:r>
          </a:p>
        </p:txBody>
      </p:sp>
      <p:sp>
        <p:nvSpPr>
          <p:cNvPr id="8" name="CuadroTexto 7"/>
          <p:cNvSpPr txBox="1"/>
          <p:nvPr/>
        </p:nvSpPr>
        <p:spPr>
          <a:xfrm>
            <a:off x="3876542" y="5252434"/>
            <a:ext cx="1725769" cy="369332"/>
          </a:xfrm>
          <a:prstGeom prst="rect">
            <a:avLst/>
          </a:prstGeom>
          <a:noFill/>
        </p:spPr>
        <p:txBody>
          <a:bodyPr wrap="square" rtlCol="0">
            <a:spAutoFit/>
          </a:bodyPr>
          <a:lstStyle/>
          <a:p>
            <a:r>
              <a:rPr lang="es-CO" dirty="0"/>
              <a:t> </a:t>
            </a:r>
            <a:r>
              <a:rPr lang="es-CO" sz="1400" dirty="0">
                <a:solidFill>
                  <a:schemeClr val="bg1"/>
                </a:solidFill>
              </a:rPr>
              <a:t>DEC. 1072 :2015</a:t>
            </a:r>
          </a:p>
        </p:txBody>
      </p:sp>
      <p:sp>
        <p:nvSpPr>
          <p:cNvPr id="2" name="Título 1"/>
          <p:cNvSpPr>
            <a:spLocks noGrp="1"/>
          </p:cNvSpPr>
          <p:nvPr>
            <p:ph type="title"/>
          </p:nvPr>
        </p:nvSpPr>
        <p:spPr>
          <a:xfrm>
            <a:off x="759853" y="1210198"/>
            <a:ext cx="9887021" cy="1320800"/>
          </a:xfrm>
        </p:spPr>
        <p:txBody>
          <a:bodyPr>
            <a:normAutofit fontScale="90000"/>
          </a:bodyPr>
          <a:lstStyle/>
          <a:p>
            <a:r>
              <a:rPr lang="es-CO" sz="2000" b="1" dirty="0">
                <a:solidFill>
                  <a:srgbClr val="C00000"/>
                </a:solidFill>
                <a:latin typeface="Arial Black" panose="020B0A04020102020204" pitchFamily="34" charset="0"/>
                <a:cs typeface="Arial" panose="020B0604020202020204" pitchFamily="34" charset="0"/>
              </a:rPr>
              <a:t/>
            </a:r>
            <a:br>
              <a:rPr lang="es-CO" sz="2000" b="1" dirty="0">
                <a:solidFill>
                  <a:srgbClr val="C00000"/>
                </a:solidFill>
                <a:latin typeface="Arial Black" panose="020B0A04020102020204" pitchFamily="34" charset="0"/>
                <a:cs typeface="Arial" panose="020B0604020202020204" pitchFamily="34" charset="0"/>
              </a:rPr>
            </a:br>
            <a:r>
              <a:rPr lang="es-CO" sz="2000" b="1" dirty="0">
                <a:solidFill>
                  <a:srgbClr val="002060"/>
                </a:solidFill>
                <a:latin typeface="Arial Black" panose="020B0A04020102020204" pitchFamily="34" charset="0"/>
                <a:cs typeface="Arial" panose="020B0604020202020204" pitchFamily="34" charset="0"/>
              </a:rPr>
              <a:t/>
            </a:r>
            <a:br>
              <a:rPr lang="es-CO" sz="2000" b="1" dirty="0">
                <a:solidFill>
                  <a:srgbClr val="002060"/>
                </a:solidFill>
                <a:latin typeface="Arial Black" panose="020B0A04020102020204" pitchFamily="34" charset="0"/>
                <a:cs typeface="Arial" panose="020B0604020202020204" pitchFamily="34" charset="0"/>
              </a:rPr>
            </a:br>
            <a:r>
              <a:rPr lang="es-CO" sz="2000" b="1" dirty="0">
                <a:solidFill>
                  <a:srgbClr val="002060"/>
                </a:solidFill>
                <a:latin typeface="Arial Black" panose="020B0A04020102020204" pitchFamily="34" charset="0"/>
                <a:cs typeface="Arial" panose="020B0604020202020204" pitchFamily="34" charset="0"/>
              </a:rPr>
              <a:t/>
            </a:r>
            <a:br>
              <a:rPr lang="es-CO" sz="2000" b="1" dirty="0">
                <a:solidFill>
                  <a:srgbClr val="002060"/>
                </a:solidFill>
                <a:latin typeface="Arial Black" panose="020B0A04020102020204" pitchFamily="34" charset="0"/>
                <a:cs typeface="Arial" panose="020B0604020202020204" pitchFamily="34" charset="0"/>
              </a:rPr>
            </a:br>
            <a:r>
              <a:rPr lang="es-CO" sz="2000" b="1" dirty="0">
                <a:solidFill>
                  <a:srgbClr val="C00000"/>
                </a:solidFill>
                <a:latin typeface="Arial Black" panose="020B0A04020102020204" pitchFamily="34" charset="0"/>
                <a:cs typeface="Arial" panose="020B0604020202020204" pitchFamily="34" charset="0"/>
              </a:rPr>
              <a:t>SALIDA DE LA REVISIÓN POR LA DIRECCIÓN</a:t>
            </a:r>
            <a:r>
              <a:rPr lang="es-CO" sz="2000" b="1" dirty="0">
                <a:solidFill>
                  <a:srgbClr val="0070C0"/>
                </a:solidFill>
                <a:latin typeface="Arial Black" panose="020B0A04020102020204" pitchFamily="34" charset="0"/>
                <a:cs typeface="Arial" panose="020B0604020202020204" pitchFamily="34" charset="0"/>
              </a:rPr>
              <a:t/>
            </a:r>
            <a:br>
              <a:rPr lang="es-CO" sz="2000" b="1" dirty="0">
                <a:solidFill>
                  <a:srgbClr val="0070C0"/>
                </a:solidFill>
                <a:latin typeface="Arial Black" panose="020B0A04020102020204" pitchFamily="34" charset="0"/>
                <a:cs typeface="Arial" panose="020B0604020202020204" pitchFamily="34" charset="0"/>
              </a:rPr>
            </a:br>
            <a:r>
              <a:rPr lang="es-CO" sz="2000" b="1" dirty="0">
                <a:solidFill>
                  <a:srgbClr val="0070C0"/>
                </a:solidFill>
                <a:latin typeface="Arial Black" panose="020B0A04020102020204" pitchFamily="34" charset="0"/>
                <a:cs typeface="Arial" panose="020B0604020202020204" pitchFamily="34" charset="0"/>
              </a:rPr>
              <a:t/>
            </a:r>
            <a:br>
              <a:rPr lang="es-CO" sz="2000" b="1" dirty="0">
                <a:solidFill>
                  <a:srgbClr val="0070C0"/>
                </a:solidFill>
                <a:latin typeface="Arial Black" panose="020B0A04020102020204" pitchFamily="34" charset="0"/>
                <a:cs typeface="Arial" panose="020B0604020202020204" pitchFamily="34" charset="0"/>
              </a:rPr>
            </a:br>
            <a:r>
              <a:rPr lang="es-ES" sz="2000" b="1" dirty="0">
                <a:solidFill>
                  <a:srgbClr val="002060"/>
                </a:solidFill>
                <a:latin typeface="Arial Black" panose="020B0A04020102020204" pitchFamily="34" charset="0"/>
                <a:cs typeface="Arial" panose="020B0604020202020204" pitchFamily="34" charset="0"/>
              </a:rPr>
              <a:t>a)	las oportunidades de mejora;</a:t>
            </a:r>
            <a:br>
              <a:rPr lang="es-ES" sz="2000" b="1" dirty="0">
                <a:solidFill>
                  <a:srgbClr val="002060"/>
                </a:solidFill>
                <a:latin typeface="Arial Black" panose="020B0A04020102020204" pitchFamily="34" charset="0"/>
                <a:cs typeface="Arial" panose="020B0604020202020204" pitchFamily="34" charset="0"/>
              </a:rPr>
            </a:br>
            <a:r>
              <a:rPr lang="es-ES" sz="2000" b="1" dirty="0">
                <a:solidFill>
                  <a:srgbClr val="002060"/>
                </a:solidFill>
                <a:latin typeface="Arial Black" panose="020B0A04020102020204" pitchFamily="34" charset="0"/>
                <a:cs typeface="Arial" panose="020B0604020202020204" pitchFamily="34" charset="0"/>
              </a:rPr>
              <a:t>b)	cualquier necesidad de cambio en el sistema </a:t>
            </a:r>
            <a:r>
              <a:rPr lang="es-ES" sz="2000" b="1" dirty="0" smtClean="0">
                <a:solidFill>
                  <a:srgbClr val="002060"/>
                </a:solidFill>
                <a:latin typeface="Arial Black" panose="020B0A04020102020204" pitchFamily="34" charset="0"/>
                <a:cs typeface="Arial" panose="020B0604020202020204" pitchFamily="34" charset="0"/>
              </a:rPr>
              <a:t>integrado </a:t>
            </a:r>
            <a:r>
              <a:rPr lang="es-ES" sz="2000" b="1" dirty="0">
                <a:solidFill>
                  <a:srgbClr val="002060"/>
                </a:solidFill>
                <a:latin typeface="Arial Black" panose="020B0A04020102020204" pitchFamily="34" charset="0"/>
                <a:cs typeface="Arial" panose="020B0604020202020204" pitchFamily="34" charset="0"/>
              </a:rPr>
              <a:t>de gestión;</a:t>
            </a:r>
            <a:br>
              <a:rPr lang="es-ES" sz="2000" b="1" dirty="0">
                <a:solidFill>
                  <a:srgbClr val="002060"/>
                </a:solidFill>
                <a:latin typeface="Arial Black" panose="020B0A04020102020204" pitchFamily="34" charset="0"/>
                <a:cs typeface="Arial" panose="020B0604020202020204" pitchFamily="34" charset="0"/>
              </a:rPr>
            </a:br>
            <a:r>
              <a:rPr lang="es-ES" sz="2000" b="1" dirty="0">
                <a:solidFill>
                  <a:srgbClr val="002060"/>
                </a:solidFill>
                <a:latin typeface="Arial Black" panose="020B0A04020102020204" pitchFamily="34" charset="0"/>
                <a:cs typeface="Arial" panose="020B0604020202020204" pitchFamily="34" charset="0"/>
              </a:rPr>
              <a:t>c)	las necesidades de recursos.</a:t>
            </a:r>
            <a:r>
              <a:rPr lang="es-ES" sz="2000" b="1" dirty="0">
                <a:solidFill>
                  <a:srgbClr val="0070C0"/>
                </a:solidFill>
                <a:latin typeface="Arial Black" panose="020B0A04020102020204" pitchFamily="34" charset="0"/>
                <a:cs typeface="Arial" panose="020B0604020202020204" pitchFamily="34" charset="0"/>
              </a:rPr>
              <a:t/>
            </a:r>
            <a:br>
              <a:rPr lang="es-ES" sz="2000" b="1" dirty="0">
                <a:solidFill>
                  <a:srgbClr val="0070C0"/>
                </a:solidFill>
                <a:latin typeface="Arial Black" panose="020B0A04020102020204" pitchFamily="34" charset="0"/>
                <a:cs typeface="Arial" panose="020B0604020202020204" pitchFamily="34" charset="0"/>
              </a:rPr>
            </a:br>
            <a:endParaRPr lang="es-CO" sz="2000" dirty="0"/>
          </a:p>
        </p:txBody>
      </p:sp>
    </p:spTree>
    <p:extLst>
      <p:ext uri="{BB962C8B-B14F-4D97-AF65-F5344CB8AC3E}">
        <p14:creationId xmlns:p14="http://schemas.microsoft.com/office/powerpoint/2010/main" val="1592988203"/>
      </p:ext>
    </p:extLst>
  </p:cSld>
  <p:clrMapOvr>
    <a:masterClrMapping/>
  </p:clrMapOvr>
  <p:transition spd="slow">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xmlns="" id="{6218E5AA-62D6-41D4-8912-002BA2103E6F}"/>
              </a:ext>
            </a:extLst>
          </p:cNvPr>
          <p:cNvSpPr>
            <a:spLocks noGrp="1"/>
          </p:cNvSpPr>
          <p:nvPr>
            <p:ph idx="1"/>
          </p:nvPr>
        </p:nvSpPr>
        <p:spPr>
          <a:xfrm>
            <a:off x="267242" y="174375"/>
            <a:ext cx="8780516" cy="431554"/>
          </a:xfrm>
        </p:spPr>
        <p:txBody>
          <a:bodyPr>
            <a:normAutofit/>
          </a:bodyPr>
          <a:lstStyle/>
          <a:p>
            <a:r>
              <a:rPr lang="es-ES" sz="1400" b="1" dirty="0">
                <a:solidFill>
                  <a:schemeClr val="accent2">
                    <a:lumMod val="50000"/>
                  </a:schemeClr>
                </a:solidFill>
                <a:latin typeface="Arial Black" panose="020B0A04020102020204" pitchFamily="34" charset="0"/>
                <a:cs typeface="Arial" panose="020B0604020202020204" pitchFamily="34" charset="0"/>
              </a:rPr>
              <a:t>a) el estado de las acciones de las revisiones por la dirección previas</a:t>
            </a:r>
            <a:r>
              <a:rPr lang="es-ES" sz="1400" b="1" dirty="0" smtClean="0">
                <a:solidFill>
                  <a:schemeClr val="accent2">
                    <a:lumMod val="50000"/>
                  </a:schemeClr>
                </a:solidFill>
                <a:latin typeface="Arial Black" panose="020B0A04020102020204" pitchFamily="34" charset="0"/>
                <a:cs typeface="Arial" panose="020B0604020202020204" pitchFamily="34" charset="0"/>
              </a:rPr>
              <a:t>;</a:t>
            </a:r>
            <a:endParaRPr lang="es-CO" sz="1400" dirty="0"/>
          </a:p>
        </p:txBody>
      </p:sp>
      <p:graphicFrame>
        <p:nvGraphicFramePr>
          <p:cNvPr id="4" name="Tabla 3">
            <a:extLst>
              <a:ext uri="{FF2B5EF4-FFF2-40B4-BE49-F238E27FC236}">
                <a16:creationId xmlns:a16="http://schemas.microsoft.com/office/drawing/2014/main" xmlns="" id="{E7ED9890-401A-4BDC-A173-CF19931D625C}"/>
              </a:ext>
            </a:extLst>
          </p:cNvPr>
          <p:cNvGraphicFramePr>
            <a:graphicFrameLocks noGrp="1"/>
          </p:cNvGraphicFramePr>
          <p:nvPr>
            <p:extLst>
              <p:ext uri="{D42A27DB-BD31-4B8C-83A1-F6EECF244321}">
                <p14:modId xmlns:p14="http://schemas.microsoft.com/office/powerpoint/2010/main" val="140103805"/>
              </p:ext>
            </p:extLst>
          </p:nvPr>
        </p:nvGraphicFramePr>
        <p:xfrm>
          <a:off x="174802" y="889144"/>
          <a:ext cx="11788593" cy="5695478"/>
        </p:xfrm>
        <a:graphic>
          <a:graphicData uri="http://schemas.openxmlformats.org/drawingml/2006/table">
            <a:tbl>
              <a:tblPr firstRow="1" bandRow="1">
                <a:tableStyleId>{5C22544A-7EE6-4342-B048-85BDC9FD1C3A}</a:tableStyleId>
              </a:tblPr>
              <a:tblGrid>
                <a:gridCol w="1676505">
                  <a:extLst>
                    <a:ext uri="{9D8B030D-6E8A-4147-A177-3AD203B41FA5}">
                      <a16:colId xmlns:a16="http://schemas.microsoft.com/office/drawing/2014/main" xmlns="" val="276993643"/>
                    </a:ext>
                  </a:extLst>
                </a:gridCol>
                <a:gridCol w="6957843">
                  <a:extLst>
                    <a:ext uri="{9D8B030D-6E8A-4147-A177-3AD203B41FA5}">
                      <a16:colId xmlns:a16="http://schemas.microsoft.com/office/drawing/2014/main" xmlns="" val="3985938841"/>
                    </a:ext>
                  </a:extLst>
                </a:gridCol>
                <a:gridCol w="3154245">
                  <a:extLst>
                    <a:ext uri="{9D8B030D-6E8A-4147-A177-3AD203B41FA5}">
                      <a16:colId xmlns:a16="http://schemas.microsoft.com/office/drawing/2014/main" xmlns="" val="4028116044"/>
                    </a:ext>
                  </a:extLst>
                </a:gridCol>
              </a:tblGrid>
              <a:tr h="349756">
                <a:tc>
                  <a:txBody>
                    <a:bodyPr/>
                    <a:lstStyle/>
                    <a:p>
                      <a:pPr algn="ctr"/>
                      <a:r>
                        <a:rPr lang="es-CO" sz="1200" dirty="0"/>
                        <a:t>Proceso.</a:t>
                      </a:r>
                    </a:p>
                  </a:txBody>
                  <a:tcPr/>
                </a:tc>
                <a:tc>
                  <a:txBody>
                    <a:bodyPr/>
                    <a:lstStyle/>
                    <a:p>
                      <a:pPr algn="ctr"/>
                      <a:r>
                        <a:rPr lang="es-CO" sz="1200" dirty="0"/>
                        <a:t>Oportunidad.</a:t>
                      </a:r>
                    </a:p>
                  </a:txBody>
                  <a:tcPr/>
                </a:tc>
                <a:tc>
                  <a:txBody>
                    <a:bodyPr/>
                    <a:lstStyle/>
                    <a:p>
                      <a:pPr algn="ctr"/>
                      <a:r>
                        <a:rPr lang="es-CO" sz="1200" dirty="0"/>
                        <a:t>Observación.</a:t>
                      </a:r>
                    </a:p>
                  </a:txBody>
                  <a:tcPr/>
                </a:tc>
                <a:extLst>
                  <a:ext uri="{0D108BD9-81ED-4DB2-BD59-A6C34878D82A}">
                    <a16:rowId xmlns:a16="http://schemas.microsoft.com/office/drawing/2014/main" xmlns="" val="917423254"/>
                  </a:ext>
                </a:extLst>
              </a:tr>
              <a:tr h="461150">
                <a:tc>
                  <a:txBody>
                    <a:bodyPr/>
                    <a:lstStyle/>
                    <a:p>
                      <a:r>
                        <a:rPr lang="es-CO" sz="1200" dirty="0"/>
                        <a:t>OPERACIONES</a:t>
                      </a:r>
                    </a:p>
                  </a:txBody>
                  <a:tcPr/>
                </a:tc>
                <a:tc>
                  <a:txBody>
                    <a:bodyPr/>
                    <a:lstStyle/>
                    <a:p>
                      <a:pPr lvl="0"/>
                      <a:r>
                        <a:rPr lang="es-CO" sz="1200" kern="1200" dirty="0" smtClean="0">
                          <a:solidFill>
                            <a:schemeClr val="dk1"/>
                          </a:solidFill>
                          <a:effectLst/>
                          <a:latin typeface="+mn-lt"/>
                          <a:ea typeface="+mn-ea"/>
                          <a:cs typeface="+mn-cs"/>
                        </a:rPr>
                        <a:t>Se están adelantando las actividades pertinentes a fin de ejercer un mayor control sobre los</a:t>
                      </a:r>
                      <a:r>
                        <a:rPr lang="es-CO" sz="1200" kern="1200" baseline="0" dirty="0" smtClean="0">
                          <a:solidFill>
                            <a:schemeClr val="dk1"/>
                          </a:solidFill>
                          <a:effectLst/>
                          <a:latin typeface="+mn-lt"/>
                          <a:ea typeface="+mn-ea"/>
                          <a:cs typeface="+mn-cs"/>
                        </a:rPr>
                        <a:t> usuarios y contraseñas a las plataformas de terceros requeridas por los procesos para su operación.</a:t>
                      </a:r>
                      <a:endParaRPr lang="es-CO" sz="1200" kern="1200" dirty="0">
                        <a:solidFill>
                          <a:schemeClr val="dk1"/>
                        </a:solidFill>
                        <a:effectLst/>
                        <a:latin typeface="+mn-lt"/>
                        <a:ea typeface="+mn-ea"/>
                        <a:cs typeface="+mn-cs"/>
                      </a:endParaRPr>
                    </a:p>
                  </a:txBody>
                  <a:tcPr/>
                </a:tc>
                <a:tc>
                  <a:txBody>
                    <a:bodyPr/>
                    <a:lstStyle/>
                    <a:p>
                      <a:r>
                        <a:rPr lang="es-CO" sz="1200" dirty="0" smtClean="0"/>
                        <a:t>Abierta.</a:t>
                      </a:r>
                      <a:r>
                        <a:rPr lang="es-CO" sz="1200" baseline="0" dirty="0" smtClean="0"/>
                        <a:t> La actividad se encuentra retrasada ante cambio en la persona encargada.</a:t>
                      </a:r>
                      <a:endParaRPr lang="es-CO" sz="1200" dirty="0"/>
                    </a:p>
                  </a:txBody>
                  <a:tcPr/>
                </a:tc>
                <a:extLst>
                  <a:ext uri="{0D108BD9-81ED-4DB2-BD59-A6C34878D82A}">
                    <a16:rowId xmlns:a16="http://schemas.microsoft.com/office/drawing/2014/main" xmlns="" val="3101465850"/>
                  </a:ext>
                </a:extLst>
              </a:tr>
              <a:tr h="383830">
                <a:tc>
                  <a:txBody>
                    <a:bodyPr/>
                    <a:lstStyle/>
                    <a:p>
                      <a:r>
                        <a:rPr lang="es-CO" sz="1200" dirty="0"/>
                        <a:t>RECURSOS HUMANOS</a:t>
                      </a:r>
                    </a:p>
                  </a:txBody>
                  <a:tcPr/>
                </a:tc>
                <a:tc>
                  <a:txBody>
                    <a:bodyPr/>
                    <a:lstStyle/>
                    <a:p>
                      <a:pPr lvl="0"/>
                      <a:r>
                        <a:rPr lang="es-CO" sz="1200" kern="1200" dirty="0" smtClean="0">
                          <a:solidFill>
                            <a:schemeClr val="dk1"/>
                          </a:solidFill>
                          <a:effectLst/>
                          <a:latin typeface="+mn-lt"/>
                          <a:ea typeface="+mn-ea"/>
                          <a:cs typeface="+mn-cs"/>
                        </a:rPr>
                        <a:t>Se encuentra</a:t>
                      </a:r>
                      <a:r>
                        <a:rPr lang="es-CO" sz="1200" kern="1200" baseline="0" dirty="0" smtClean="0">
                          <a:solidFill>
                            <a:schemeClr val="dk1"/>
                          </a:solidFill>
                          <a:effectLst/>
                          <a:latin typeface="+mn-lt"/>
                          <a:ea typeface="+mn-ea"/>
                          <a:cs typeface="+mn-cs"/>
                        </a:rPr>
                        <a:t> en proceso la definición de autoridades por cargo. A la fecha se cuenta con matriz de autoridades pero estas deberán ser incorporadas al esquema del Manual de Funciones y Perfiles de Cargo como documento descriptor de cada rol.</a:t>
                      </a:r>
                      <a:endParaRPr lang="es-CO" sz="1200" kern="1200" dirty="0">
                        <a:solidFill>
                          <a:schemeClr val="dk1"/>
                        </a:solidFill>
                        <a:effectLst/>
                        <a:latin typeface="+mn-lt"/>
                        <a:ea typeface="+mn-ea"/>
                        <a:cs typeface="+mn-cs"/>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s-CO" sz="1200" dirty="0" smtClean="0"/>
                        <a:t>Cerrada. Se mantiene</a:t>
                      </a:r>
                      <a:r>
                        <a:rPr lang="es-CO" sz="1200" baseline="0" dirty="0" smtClean="0"/>
                        <a:t> la matriz de autoridades y se evalúa definirlas o unificarlas por línea jerárquica.</a:t>
                      </a:r>
                      <a:endParaRPr lang="es-CO" sz="1200" dirty="0" smtClean="0"/>
                    </a:p>
                    <a:p>
                      <a:endParaRPr lang="es-CO" sz="1200" dirty="0"/>
                    </a:p>
                  </a:txBody>
                  <a:tcPr/>
                </a:tc>
                <a:extLst>
                  <a:ext uri="{0D108BD9-81ED-4DB2-BD59-A6C34878D82A}">
                    <a16:rowId xmlns:a16="http://schemas.microsoft.com/office/drawing/2014/main" xmlns="" val="4065517400"/>
                  </a:ext>
                </a:extLst>
              </a:tr>
              <a:tr h="38383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s-CO" sz="1200" dirty="0"/>
                        <a:t>RECURSOS HUMANOS</a:t>
                      </a:r>
                    </a:p>
                    <a:p>
                      <a:endParaRPr lang="es-CO" sz="1200" dirty="0"/>
                    </a:p>
                  </a:txBody>
                  <a:tcPr/>
                </a:tc>
                <a:tc>
                  <a:txBody>
                    <a:bodyPr/>
                    <a:lstStyle/>
                    <a:p>
                      <a:r>
                        <a:rPr lang="es-CO" sz="1200" kern="1200" dirty="0" smtClean="0">
                          <a:solidFill>
                            <a:schemeClr val="dk1"/>
                          </a:solidFill>
                          <a:effectLst/>
                          <a:latin typeface="+mn-lt"/>
                          <a:ea typeface="+mn-ea"/>
                          <a:cs typeface="+mn-cs"/>
                        </a:rPr>
                        <a:t>Se incluyen en las actividades de inducción</a:t>
                      </a:r>
                      <a:r>
                        <a:rPr lang="es-CO" sz="1200" kern="1200" baseline="0" dirty="0" smtClean="0">
                          <a:solidFill>
                            <a:schemeClr val="dk1"/>
                          </a:solidFill>
                          <a:effectLst/>
                          <a:latin typeface="+mn-lt"/>
                          <a:ea typeface="+mn-ea"/>
                          <a:cs typeface="+mn-cs"/>
                        </a:rPr>
                        <a:t> y reinducción los aspectos relacionados con corrupción y soborno así como en los registros correspondientes</a:t>
                      </a:r>
                      <a:endParaRPr lang="es-CO" sz="12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s-CO" sz="1200" dirty="0" smtClean="0"/>
                        <a:t>Cerrada. El tema se ha incorporado en los programas de capacitación.</a:t>
                      </a:r>
                      <a:endParaRPr lang="es-CO" sz="1200" dirty="0"/>
                    </a:p>
                  </a:txBody>
                  <a:tcPr/>
                </a:tc>
                <a:extLst>
                  <a:ext uri="{0D108BD9-81ED-4DB2-BD59-A6C34878D82A}">
                    <a16:rowId xmlns:a16="http://schemas.microsoft.com/office/drawing/2014/main" xmlns="" val="2128314496"/>
                  </a:ext>
                </a:extLst>
              </a:tr>
              <a:tr h="383830">
                <a:tc>
                  <a:txBody>
                    <a:bodyPr/>
                    <a:lstStyle/>
                    <a:p>
                      <a:r>
                        <a:rPr lang="es-CO" sz="1200" dirty="0"/>
                        <a:t>COMPRAS Y ALMACEN</a:t>
                      </a:r>
                    </a:p>
                  </a:txBody>
                  <a:tcPr/>
                </a:tc>
                <a:tc>
                  <a:txBody>
                    <a:bodyPr/>
                    <a:lstStyle/>
                    <a:p>
                      <a:pPr lvl="0"/>
                      <a:r>
                        <a:rPr lang="es-CO" sz="1200" kern="1200" dirty="0" smtClean="0">
                          <a:solidFill>
                            <a:schemeClr val="dk1"/>
                          </a:solidFill>
                          <a:effectLst/>
                          <a:latin typeface="+mn-lt"/>
                          <a:ea typeface="+mn-ea"/>
                          <a:cs typeface="+mn-cs"/>
                        </a:rPr>
                        <a:t>Se encuentra en construcción</a:t>
                      </a:r>
                      <a:r>
                        <a:rPr lang="es-CO" sz="1200" kern="1200" baseline="0" dirty="0" smtClean="0">
                          <a:solidFill>
                            <a:schemeClr val="dk1"/>
                          </a:solidFill>
                          <a:effectLst/>
                          <a:latin typeface="+mn-lt"/>
                          <a:ea typeface="+mn-ea"/>
                          <a:cs typeface="+mn-cs"/>
                        </a:rPr>
                        <a:t> la matriz de reporte de Producto No conforme. Se fortalecerán aspectos de la visita a proveedores críticos y no críticos.</a:t>
                      </a:r>
                      <a:endParaRPr lang="es-CO" sz="1200" kern="1200" dirty="0">
                        <a:solidFill>
                          <a:schemeClr val="dk1"/>
                        </a:solidFill>
                        <a:effectLst/>
                        <a:latin typeface="+mn-lt"/>
                        <a:ea typeface="+mn-ea"/>
                        <a:cs typeface="+mn-cs"/>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s-CO" sz="1200" dirty="0" smtClean="0"/>
                        <a:t>Abierta: Aun no se hace diferenciación de las visitas independientemente de su criticidad. </a:t>
                      </a:r>
                      <a:endParaRPr lang="es-CO" sz="1200" dirty="0"/>
                    </a:p>
                  </a:txBody>
                  <a:tcPr/>
                </a:tc>
                <a:extLst>
                  <a:ext uri="{0D108BD9-81ED-4DB2-BD59-A6C34878D82A}">
                    <a16:rowId xmlns:a16="http://schemas.microsoft.com/office/drawing/2014/main" xmlns="" val="90777362"/>
                  </a:ext>
                </a:extLst>
              </a:tr>
              <a:tr h="531457">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s-CO" sz="1200" dirty="0"/>
                        <a:t>ADMINISTRATIVO Y FINANCIERO</a:t>
                      </a:r>
                    </a:p>
                    <a:p>
                      <a:endParaRPr lang="es-CO" sz="1200" dirty="0"/>
                    </a:p>
                  </a:txBody>
                  <a:tcPr/>
                </a:tc>
                <a:tc>
                  <a:txBody>
                    <a:bodyPr/>
                    <a:lstStyle/>
                    <a:p>
                      <a:pPr lvl="0"/>
                      <a:r>
                        <a:rPr lang="es-CO" sz="1200" kern="1200" dirty="0" smtClean="0">
                          <a:solidFill>
                            <a:schemeClr val="dk1"/>
                          </a:solidFill>
                          <a:effectLst/>
                          <a:latin typeface="+mn-lt"/>
                          <a:ea typeface="+mn-ea"/>
                          <a:cs typeface="+mn-cs"/>
                        </a:rPr>
                        <a:t>Se esta trabajando en la unificación de una</a:t>
                      </a:r>
                      <a:r>
                        <a:rPr lang="es-CO" sz="1200" kern="1200" baseline="0" dirty="0" smtClean="0">
                          <a:solidFill>
                            <a:schemeClr val="dk1"/>
                          </a:solidFill>
                          <a:effectLst/>
                          <a:latin typeface="+mn-lt"/>
                          <a:ea typeface="+mn-ea"/>
                          <a:cs typeface="+mn-cs"/>
                        </a:rPr>
                        <a:t> única plataforma (</a:t>
                      </a:r>
                      <a:r>
                        <a:rPr lang="es-CO" sz="1200" kern="1200" baseline="0" dirty="0" err="1" smtClean="0">
                          <a:solidFill>
                            <a:schemeClr val="dk1"/>
                          </a:solidFill>
                          <a:effectLst/>
                          <a:latin typeface="+mn-lt"/>
                          <a:ea typeface="+mn-ea"/>
                          <a:cs typeface="+mn-cs"/>
                        </a:rPr>
                        <a:t>World</a:t>
                      </a:r>
                      <a:r>
                        <a:rPr lang="es-CO" sz="1200" kern="1200" baseline="0" dirty="0" smtClean="0">
                          <a:solidFill>
                            <a:schemeClr val="dk1"/>
                          </a:solidFill>
                          <a:effectLst/>
                          <a:latin typeface="+mn-lt"/>
                          <a:ea typeface="+mn-ea"/>
                          <a:cs typeface="+mn-cs"/>
                        </a:rPr>
                        <a:t> Office) incluyendo lo relativo a nominas</a:t>
                      </a:r>
                      <a:r>
                        <a:rPr lang="es-CO" sz="1200" kern="1200" dirty="0" smtClean="0">
                          <a:solidFill>
                            <a:schemeClr val="dk1"/>
                          </a:solidFill>
                          <a:effectLst/>
                          <a:latin typeface="+mn-lt"/>
                          <a:ea typeface="+mn-ea"/>
                          <a:cs typeface="+mn-cs"/>
                        </a:rPr>
                        <a:t>.</a:t>
                      </a:r>
                      <a:endParaRPr lang="es-CO" sz="1200" kern="1200" dirty="0">
                        <a:solidFill>
                          <a:schemeClr val="dk1"/>
                        </a:solidFill>
                        <a:effectLst/>
                        <a:latin typeface="+mn-lt"/>
                        <a:ea typeface="+mn-ea"/>
                        <a:cs typeface="+mn-cs"/>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s-CO" sz="1200" dirty="0" smtClean="0"/>
                        <a:t>En proceso.  Pendiente realizar la aprueba piloto </a:t>
                      </a:r>
                      <a:r>
                        <a:rPr lang="es-CO" sz="1200" baseline="0" dirty="0" smtClean="0"/>
                        <a:t>con datos al cierre del año.</a:t>
                      </a:r>
                      <a:endParaRPr lang="es-CO" sz="1200" dirty="0"/>
                    </a:p>
                  </a:txBody>
                  <a:tcPr/>
                </a:tc>
                <a:extLst>
                  <a:ext uri="{0D108BD9-81ED-4DB2-BD59-A6C34878D82A}">
                    <a16:rowId xmlns:a16="http://schemas.microsoft.com/office/drawing/2014/main" xmlns="" val="3354188621"/>
                  </a:ext>
                </a:extLst>
              </a:tr>
              <a:tr h="679084">
                <a:tc>
                  <a:txBody>
                    <a:bodyPr/>
                    <a:lstStyle/>
                    <a:p>
                      <a:r>
                        <a:rPr lang="es-CO" sz="1200" dirty="0" smtClean="0"/>
                        <a:t>GESTION DEL RIESGO</a:t>
                      </a:r>
                      <a:endParaRPr lang="es-CO" sz="120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s-CO" sz="1200" kern="1200" dirty="0" smtClean="0">
                          <a:solidFill>
                            <a:schemeClr val="dk1"/>
                          </a:solidFill>
                          <a:effectLst/>
                          <a:latin typeface="+mn-lt"/>
                          <a:ea typeface="+mn-ea"/>
                          <a:cs typeface="+mn-cs"/>
                        </a:rPr>
                        <a:t>Se tomaran</a:t>
                      </a:r>
                      <a:r>
                        <a:rPr lang="es-CO" sz="1200" kern="1200" baseline="0" dirty="0" smtClean="0">
                          <a:solidFill>
                            <a:schemeClr val="dk1"/>
                          </a:solidFill>
                          <a:effectLst/>
                          <a:latin typeface="+mn-lt"/>
                          <a:ea typeface="+mn-ea"/>
                          <a:cs typeface="+mn-cs"/>
                        </a:rPr>
                        <a:t> como insumos para la actualización de la matriz de riesgos los resultados de las auditorias tanto de primera parte como de tercera manteniendo el enfoque de pensamiento basado en riesgo. </a:t>
                      </a:r>
                      <a:endParaRPr lang="es-CO" sz="1200" kern="1200" dirty="0" smtClean="0">
                        <a:solidFill>
                          <a:schemeClr val="dk1"/>
                        </a:solidFill>
                        <a:effectLst/>
                        <a:latin typeface="+mn-lt"/>
                        <a:ea typeface="+mn-ea"/>
                        <a:cs typeface="+mn-cs"/>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s-CO" sz="1200" dirty="0" smtClean="0"/>
                        <a:t>Cerrada. Al verificar el cierre de no conformidades se</a:t>
                      </a:r>
                      <a:r>
                        <a:rPr lang="es-CO" sz="1200" baseline="0" dirty="0" smtClean="0"/>
                        <a:t> verifica si las causas de las desviaciones se encuentran contempladas en la matriz.</a:t>
                      </a:r>
                      <a:endParaRPr lang="es-CO" sz="1200" dirty="0"/>
                    </a:p>
                  </a:txBody>
                  <a:tcPr/>
                </a:tc>
              </a:tr>
              <a:tr h="661181">
                <a:tc>
                  <a:txBody>
                    <a:bodyPr/>
                    <a:lstStyle/>
                    <a:p>
                      <a:r>
                        <a:rPr lang="es-CO" sz="1200" dirty="0" smtClean="0"/>
                        <a:t>GERENCIAL</a:t>
                      </a:r>
                      <a:endParaRPr lang="es-CO" sz="120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s-CO" sz="1200" kern="1200" dirty="0" smtClean="0">
                          <a:solidFill>
                            <a:schemeClr val="dk1"/>
                          </a:solidFill>
                          <a:effectLst/>
                          <a:latin typeface="+mn-lt"/>
                          <a:ea typeface="+mn-ea"/>
                          <a:cs typeface="+mn-cs"/>
                        </a:rPr>
                        <a:t>Se establece</a:t>
                      </a:r>
                      <a:r>
                        <a:rPr lang="es-CO" sz="1200" kern="1200" baseline="0" dirty="0" smtClean="0">
                          <a:solidFill>
                            <a:schemeClr val="dk1"/>
                          </a:solidFill>
                          <a:effectLst/>
                          <a:latin typeface="+mn-lt"/>
                          <a:ea typeface="+mn-ea"/>
                          <a:cs typeface="+mn-cs"/>
                        </a:rPr>
                        <a:t> </a:t>
                      </a:r>
                      <a:r>
                        <a:rPr lang="es-CO" sz="1200" kern="1200" dirty="0" smtClean="0">
                          <a:solidFill>
                            <a:schemeClr val="dk1"/>
                          </a:solidFill>
                          <a:effectLst/>
                          <a:latin typeface="+mn-lt"/>
                          <a:ea typeface="+mn-ea"/>
                          <a:cs typeface="+mn-cs"/>
                        </a:rPr>
                        <a:t>una herramienta para la presentación y cierre de los indicadores</a:t>
                      </a:r>
                      <a:r>
                        <a:rPr lang="es-CO" sz="1200" kern="1200" baseline="0" dirty="0" smtClean="0">
                          <a:solidFill>
                            <a:schemeClr val="dk1"/>
                          </a:solidFill>
                          <a:effectLst/>
                          <a:latin typeface="+mn-lt"/>
                          <a:ea typeface="+mn-ea"/>
                          <a:cs typeface="+mn-cs"/>
                        </a:rPr>
                        <a:t> por parte de los lideres de proceso de acuerdo con su periodicidad de análisis a fin de facilitar su alimentación automática en el cuadro de control.</a:t>
                      </a:r>
                      <a:endParaRPr lang="es-CO" sz="1200" kern="1200" dirty="0" smtClean="0">
                        <a:solidFill>
                          <a:schemeClr val="dk1"/>
                        </a:solidFill>
                        <a:effectLst/>
                        <a:latin typeface="+mn-lt"/>
                        <a:ea typeface="+mn-ea"/>
                        <a:cs typeface="+mn-cs"/>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s-CO" sz="1200" dirty="0" smtClean="0"/>
                        <a:t>En proceso. No se ha estructurado una herramienta o</a:t>
                      </a:r>
                      <a:r>
                        <a:rPr lang="es-CO" sz="1200" baseline="0" dirty="0" smtClean="0"/>
                        <a:t> mejora para la alimentación automática desde el </a:t>
                      </a:r>
                      <a:r>
                        <a:rPr lang="es-CO" sz="1200" baseline="0" dirty="0" err="1" smtClean="0"/>
                        <a:t>excel</a:t>
                      </a:r>
                      <a:r>
                        <a:rPr lang="es-CO" sz="1200" baseline="0" dirty="0" smtClean="0"/>
                        <a:t>.</a:t>
                      </a:r>
                      <a:endParaRPr lang="es-CO" sz="1200" dirty="0"/>
                    </a:p>
                  </a:txBody>
                  <a:tcPr/>
                </a:tc>
              </a:tr>
              <a:tr h="661181">
                <a:tc>
                  <a:txBody>
                    <a:bodyPr/>
                    <a:lstStyle/>
                    <a:p>
                      <a:r>
                        <a:rPr lang="es-CO" sz="1200" dirty="0" smtClean="0"/>
                        <a:t>COMERCIAL</a:t>
                      </a:r>
                      <a:endParaRPr lang="es-CO" sz="120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s-CO" sz="1200" kern="1200" dirty="0" smtClean="0">
                          <a:solidFill>
                            <a:schemeClr val="dk1"/>
                          </a:solidFill>
                          <a:effectLst/>
                          <a:latin typeface="+mn-lt"/>
                          <a:ea typeface="+mn-ea"/>
                          <a:cs typeface="+mn-cs"/>
                        </a:rPr>
                        <a:t>Nuevo rol de apoyo a la gestión. Se evaluara</a:t>
                      </a:r>
                      <a:r>
                        <a:rPr lang="es-CO" sz="1200" kern="1200" baseline="0" dirty="0" smtClean="0">
                          <a:solidFill>
                            <a:schemeClr val="dk1"/>
                          </a:solidFill>
                          <a:effectLst/>
                          <a:latin typeface="+mn-lt"/>
                          <a:ea typeface="+mn-ea"/>
                          <a:cs typeface="+mn-cs"/>
                        </a:rPr>
                        <a:t> la asignación  de un rol para aseguramiento oportuno de requisitos post instalación.</a:t>
                      </a:r>
                      <a:endParaRPr lang="es-CO" sz="1200" kern="1200" dirty="0" smtClean="0">
                        <a:solidFill>
                          <a:schemeClr val="dk1"/>
                        </a:solidFill>
                        <a:effectLst/>
                        <a:latin typeface="+mn-lt"/>
                        <a:ea typeface="+mn-ea"/>
                        <a:cs typeface="+mn-cs"/>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s-CO" sz="1200" dirty="0" smtClean="0"/>
                        <a:t>Cerrado. Se contrata asesor comercial para el fortalecimiento</a:t>
                      </a:r>
                      <a:r>
                        <a:rPr lang="es-CO" sz="1200" baseline="0" dirty="0" smtClean="0"/>
                        <a:t> de la </a:t>
                      </a:r>
                      <a:r>
                        <a:rPr lang="es-CO" sz="1200" baseline="0" dirty="0" err="1" smtClean="0"/>
                        <a:t>gestion</a:t>
                      </a:r>
                      <a:r>
                        <a:rPr lang="es-CO" sz="1200" baseline="0" dirty="0" smtClean="0"/>
                        <a:t> comercial.</a:t>
                      </a:r>
                      <a:endParaRPr lang="es-CO" sz="1200" dirty="0"/>
                    </a:p>
                  </a:txBody>
                  <a:tcPr/>
                </a:tc>
              </a:tr>
            </a:tbl>
          </a:graphicData>
        </a:graphic>
      </p:graphicFrame>
    </p:spTree>
    <p:extLst>
      <p:ext uri="{BB962C8B-B14F-4D97-AF65-F5344CB8AC3E}">
        <p14:creationId xmlns:p14="http://schemas.microsoft.com/office/powerpoint/2010/main" val="372492996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xmlns="" id="{6218E5AA-62D6-41D4-8912-002BA2103E6F}"/>
              </a:ext>
            </a:extLst>
          </p:cNvPr>
          <p:cNvSpPr>
            <a:spLocks noGrp="1"/>
          </p:cNvSpPr>
          <p:nvPr>
            <p:ph idx="1"/>
          </p:nvPr>
        </p:nvSpPr>
        <p:spPr>
          <a:xfrm>
            <a:off x="267242" y="174374"/>
            <a:ext cx="8780516" cy="5605933"/>
          </a:xfrm>
        </p:spPr>
        <p:txBody>
          <a:bodyPr>
            <a:normAutofit/>
          </a:bodyPr>
          <a:lstStyle/>
          <a:p>
            <a:r>
              <a:rPr lang="es-CO" sz="1400" dirty="0"/>
              <a:t>A su vez las oportunidades de mejora encontradas </a:t>
            </a:r>
            <a:r>
              <a:rPr lang="es-CO" sz="1400" dirty="0" smtClean="0"/>
              <a:t>se </a:t>
            </a:r>
            <a:r>
              <a:rPr lang="es-CO" sz="1400" dirty="0"/>
              <a:t>están llevando a cabo de la siguiente forma por proceso.</a:t>
            </a:r>
          </a:p>
        </p:txBody>
      </p:sp>
      <p:graphicFrame>
        <p:nvGraphicFramePr>
          <p:cNvPr id="4" name="Tabla 3">
            <a:extLst>
              <a:ext uri="{FF2B5EF4-FFF2-40B4-BE49-F238E27FC236}">
                <a16:creationId xmlns:a16="http://schemas.microsoft.com/office/drawing/2014/main" xmlns="" id="{E7ED9890-401A-4BDC-A173-CF19931D625C}"/>
              </a:ext>
            </a:extLst>
          </p:cNvPr>
          <p:cNvGraphicFramePr>
            <a:graphicFrameLocks noGrp="1"/>
          </p:cNvGraphicFramePr>
          <p:nvPr>
            <p:extLst>
              <p:ext uri="{D42A27DB-BD31-4B8C-83A1-F6EECF244321}">
                <p14:modId xmlns:p14="http://schemas.microsoft.com/office/powerpoint/2010/main" val="611181704"/>
              </p:ext>
            </p:extLst>
          </p:nvPr>
        </p:nvGraphicFramePr>
        <p:xfrm>
          <a:off x="174802" y="712874"/>
          <a:ext cx="11788593" cy="5947842"/>
        </p:xfrm>
        <a:graphic>
          <a:graphicData uri="http://schemas.openxmlformats.org/drawingml/2006/table">
            <a:tbl>
              <a:tblPr firstRow="1" bandRow="1">
                <a:tableStyleId>{5C22544A-7EE6-4342-B048-85BDC9FD1C3A}</a:tableStyleId>
              </a:tblPr>
              <a:tblGrid>
                <a:gridCol w="1676505">
                  <a:extLst>
                    <a:ext uri="{9D8B030D-6E8A-4147-A177-3AD203B41FA5}">
                      <a16:colId xmlns:a16="http://schemas.microsoft.com/office/drawing/2014/main" xmlns="" val="276993643"/>
                    </a:ext>
                  </a:extLst>
                </a:gridCol>
                <a:gridCol w="6957843">
                  <a:extLst>
                    <a:ext uri="{9D8B030D-6E8A-4147-A177-3AD203B41FA5}">
                      <a16:colId xmlns:a16="http://schemas.microsoft.com/office/drawing/2014/main" xmlns="" val="3985938841"/>
                    </a:ext>
                  </a:extLst>
                </a:gridCol>
                <a:gridCol w="3154245">
                  <a:extLst>
                    <a:ext uri="{9D8B030D-6E8A-4147-A177-3AD203B41FA5}">
                      <a16:colId xmlns:a16="http://schemas.microsoft.com/office/drawing/2014/main" xmlns="" val="4028116044"/>
                    </a:ext>
                  </a:extLst>
                </a:gridCol>
              </a:tblGrid>
              <a:tr h="349756">
                <a:tc>
                  <a:txBody>
                    <a:bodyPr/>
                    <a:lstStyle/>
                    <a:p>
                      <a:pPr algn="ctr"/>
                      <a:r>
                        <a:rPr lang="es-CO" sz="1200" dirty="0"/>
                        <a:t>Proceso.</a:t>
                      </a:r>
                    </a:p>
                  </a:txBody>
                  <a:tcPr/>
                </a:tc>
                <a:tc>
                  <a:txBody>
                    <a:bodyPr/>
                    <a:lstStyle/>
                    <a:p>
                      <a:pPr algn="ctr"/>
                      <a:r>
                        <a:rPr lang="es-CO" sz="1200" dirty="0"/>
                        <a:t>Oportunidad.</a:t>
                      </a:r>
                    </a:p>
                  </a:txBody>
                  <a:tcPr/>
                </a:tc>
                <a:tc>
                  <a:txBody>
                    <a:bodyPr/>
                    <a:lstStyle/>
                    <a:p>
                      <a:pPr algn="ctr"/>
                      <a:r>
                        <a:rPr lang="es-CO" sz="1200" dirty="0"/>
                        <a:t>Observación.</a:t>
                      </a:r>
                    </a:p>
                  </a:txBody>
                  <a:tcPr/>
                </a:tc>
                <a:extLst>
                  <a:ext uri="{0D108BD9-81ED-4DB2-BD59-A6C34878D82A}">
                    <a16:rowId xmlns:a16="http://schemas.microsoft.com/office/drawing/2014/main" xmlns="" val="917423254"/>
                  </a:ext>
                </a:extLst>
              </a:tr>
              <a:tr h="461150">
                <a:tc>
                  <a:txBody>
                    <a:bodyPr/>
                    <a:lstStyle/>
                    <a:p>
                      <a:r>
                        <a:rPr lang="es-CO" sz="1200" dirty="0"/>
                        <a:t>OPERACIONES</a:t>
                      </a:r>
                    </a:p>
                  </a:txBody>
                  <a:tcPr/>
                </a:tc>
                <a:tc>
                  <a:txBody>
                    <a:bodyPr/>
                    <a:lstStyle/>
                    <a:p>
                      <a:pPr lvl="0"/>
                      <a:r>
                        <a:rPr lang="es-CO" sz="1000" kern="1200" dirty="0" smtClean="0">
                          <a:solidFill>
                            <a:schemeClr val="dk1"/>
                          </a:solidFill>
                          <a:effectLst/>
                          <a:latin typeface="+mn-lt"/>
                          <a:ea typeface="+mn-ea"/>
                          <a:cs typeface="+mn-cs"/>
                        </a:rPr>
                        <a:t>Conservar información documentada que permita evidenciar los cambios en de usuarios y contraseñas ante cambios en el personal que le aplique.</a:t>
                      </a:r>
                    </a:p>
                    <a:p>
                      <a:pPr marL="0" marR="0" lvl="0" indent="0" algn="l" defTabSz="457200" rtl="0" eaLnBrk="1" fontAlgn="auto" latinLnBrk="0" hangingPunct="1">
                        <a:lnSpc>
                          <a:spcPct val="100000"/>
                        </a:lnSpc>
                        <a:spcBef>
                          <a:spcPts val="0"/>
                        </a:spcBef>
                        <a:spcAft>
                          <a:spcPts val="0"/>
                        </a:spcAft>
                        <a:buClrTx/>
                        <a:buSzTx/>
                        <a:buFontTx/>
                        <a:buNone/>
                        <a:tabLst/>
                        <a:defRPr/>
                      </a:pPr>
                      <a:r>
                        <a:rPr lang="es-CO" sz="1000" kern="1200" dirty="0" smtClean="0">
                          <a:solidFill>
                            <a:schemeClr val="dk1"/>
                          </a:solidFill>
                          <a:effectLst/>
                          <a:latin typeface="+mn-lt"/>
                          <a:ea typeface="+mn-ea"/>
                          <a:cs typeface="+mn-cs"/>
                        </a:rPr>
                        <a:t>Asegurar el correcto diligenciamiento de la planilla de recepción del puesto verificando el estado de los elementos recibidos como propiedad del cliente.</a:t>
                      </a:r>
                    </a:p>
                  </a:txBody>
                  <a:tcPr/>
                </a:tc>
                <a:tc>
                  <a:txBody>
                    <a:bodyPr/>
                    <a:lstStyle/>
                    <a:p>
                      <a:r>
                        <a:rPr lang="es-CO" sz="1200" dirty="0"/>
                        <a:t> </a:t>
                      </a:r>
                      <a:r>
                        <a:rPr lang="es-CO" sz="1200" dirty="0" smtClean="0"/>
                        <a:t>En proceso.</a:t>
                      </a:r>
                      <a:endParaRPr lang="es-CO" sz="1200" dirty="0"/>
                    </a:p>
                  </a:txBody>
                  <a:tcPr/>
                </a:tc>
                <a:extLst>
                  <a:ext uri="{0D108BD9-81ED-4DB2-BD59-A6C34878D82A}">
                    <a16:rowId xmlns:a16="http://schemas.microsoft.com/office/drawing/2014/main" xmlns="" val="3101465850"/>
                  </a:ext>
                </a:extLst>
              </a:tr>
              <a:tr h="383830">
                <a:tc>
                  <a:txBody>
                    <a:bodyPr/>
                    <a:lstStyle/>
                    <a:p>
                      <a:r>
                        <a:rPr lang="es-CO" sz="1200" dirty="0"/>
                        <a:t>RECURSOS HUMANOS</a:t>
                      </a:r>
                    </a:p>
                  </a:txBody>
                  <a:tcPr/>
                </a:tc>
                <a:tc>
                  <a:txBody>
                    <a:bodyPr/>
                    <a:lstStyle/>
                    <a:p>
                      <a:pPr lvl="0"/>
                      <a:r>
                        <a:rPr lang="es-CO" sz="1000" kern="1200" dirty="0" smtClean="0">
                          <a:solidFill>
                            <a:schemeClr val="dk1"/>
                          </a:solidFill>
                          <a:effectLst/>
                          <a:latin typeface="+mn-lt"/>
                          <a:ea typeface="+mn-ea"/>
                          <a:cs typeface="+mn-cs"/>
                        </a:rPr>
                        <a:t>Definir la metodología para la aplicación de pruebas de consumo a escoltas de mercancía radicados fuera de la ciudad de Bogotá.</a:t>
                      </a:r>
                    </a:p>
                    <a:p>
                      <a:pPr marL="0" marR="0" lvl="0" indent="0" algn="l" defTabSz="457200" rtl="0" eaLnBrk="1" fontAlgn="auto" latinLnBrk="0" hangingPunct="1">
                        <a:lnSpc>
                          <a:spcPct val="100000"/>
                        </a:lnSpc>
                        <a:spcBef>
                          <a:spcPts val="0"/>
                        </a:spcBef>
                        <a:spcAft>
                          <a:spcPts val="0"/>
                        </a:spcAft>
                        <a:buClrTx/>
                        <a:buSzTx/>
                        <a:buFontTx/>
                        <a:buNone/>
                        <a:tabLst/>
                        <a:defRPr/>
                      </a:pPr>
                      <a:r>
                        <a:rPr lang="es-CO" sz="1000" kern="1200" dirty="0" smtClean="0">
                          <a:solidFill>
                            <a:schemeClr val="dk1"/>
                          </a:solidFill>
                          <a:effectLst/>
                          <a:latin typeface="+mn-lt"/>
                          <a:ea typeface="+mn-ea"/>
                          <a:cs typeface="+mn-cs"/>
                        </a:rPr>
                        <a:t>Conservar las memorias o presentaciones de los temas impartidos en el programa de capacitación para su posterior consulta y verificación del logro de los objetivos trazados.</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s-CO" sz="1200" dirty="0" smtClean="0"/>
                        <a:t> En proceso.</a:t>
                      </a:r>
                    </a:p>
                    <a:p>
                      <a:endParaRPr lang="es-CO" sz="1200" dirty="0"/>
                    </a:p>
                  </a:txBody>
                  <a:tcPr/>
                </a:tc>
                <a:extLst>
                  <a:ext uri="{0D108BD9-81ED-4DB2-BD59-A6C34878D82A}">
                    <a16:rowId xmlns:a16="http://schemas.microsoft.com/office/drawing/2014/main" xmlns="" val="4065517400"/>
                  </a:ext>
                </a:extLst>
              </a:tr>
              <a:tr h="383830">
                <a:tc>
                  <a:txBody>
                    <a:bodyPr/>
                    <a:lstStyle/>
                    <a:p>
                      <a:r>
                        <a:rPr lang="es-CO" sz="1200" dirty="0"/>
                        <a:t>COMPRAS Y ALMACEN</a:t>
                      </a:r>
                    </a:p>
                  </a:txBody>
                  <a:tcPr/>
                </a:tc>
                <a:tc>
                  <a:txBody>
                    <a:bodyPr/>
                    <a:lstStyle/>
                    <a:p>
                      <a:pPr lvl="0"/>
                      <a:r>
                        <a:rPr lang="es-CO" sz="1000" kern="1200" dirty="0" smtClean="0">
                          <a:solidFill>
                            <a:schemeClr val="dk1"/>
                          </a:solidFill>
                          <a:effectLst/>
                          <a:latin typeface="+mn-lt"/>
                          <a:ea typeface="+mn-ea"/>
                          <a:cs typeface="+mn-cs"/>
                        </a:rPr>
                        <a:t>Definir metodología de seguimiento a los arqueos de inventario de producto (dotación) desde la gestión de riesgo así como conservar información documentada ante la salida y recibo de prendas con logo que entran y salen de lavandería.</a:t>
                      </a:r>
                      <a:endParaRPr lang="es-CO" sz="1000" kern="1200" dirty="0">
                        <a:solidFill>
                          <a:schemeClr val="dk1"/>
                        </a:solidFill>
                        <a:effectLst/>
                        <a:latin typeface="+mn-lt"/>
                        <a:ea typeface="+mn-ea"/>
                        <a:cs typeface="+mn-cs"/>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s-CO" sz="1200" dirty="0" smtClean="0"/>
                        <a:t> En proceso. </a:t>
                      </a:r>
                      <a:endParaRPr lang="es-CO" sz="1200" dirty="0"/>
                    </a:p>
                  </a:txBody>
                  <a:tcPr/>
                </a:tc>
                <a:extLst>
                  <a:ext uri="{0D108BD9-81ED-4DB2-BD59-A6C34878D82A}">
                    <a16:rowId xmlns:a16="http://schemas.microsoft.com/office/drawing/2014/main" xmlns="" val="90777362"/>
                  </a:ext>
                </a:extLst>
              </a:tr>
              <a:tr h="531457">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s-CO" sz="1200" dirty="0"/>
                        <a:t>ADMINISTRATIVO Y FINANCIERO</a:t>
                      </a:r>
                    </a:p>
                    <a:p>
                      <a:endParaRPr lang="es-CO" sz="1200" dirty="0"/>
                    </a:p>
                  </a:txBody>
                  <a:tcPr/>
                </a:tc>
                <a:tc>
                  <a:txBody>
                    <a:bodyPr/>
                    <a:lstStyle/>
                    <a:p>
                      <a:pPr lvl="0"/>
                      <a:r>
                        <a:rPr lang="es-CO" sz="1000" kern="1200" dirty="0" smtClean="0">
                          <a:solidFill>
                            <a:schemeClr val="dk1"/>
                          </a:solidFill>
                          <a:effectLst/>
                          <a:latin typeface="+mn-lt"/>
                          <a:ea typeface="+mn-ea"/>
                          <a:cs typeface="+mn-cs"/>
                        </a:rPr>
                        <a:t>Definir una metodología para la mejora en el seguimiento de arqueos de caja como mecanismo de control ante el riesgo de pérdida de efectivo</a:t>
                      </a:r>
                      <a:endParaRPr lang="es-CO" sz="1000" kern="1200" dirty="0">
                        <a:solidFill>
                          <a:schemeClr val="dk1"/>
                        </a:solidFill>
                        <a:effectLst/>
                        <a:latin typeface="+mn-lt"/>
                        <a:ea typeface="+mn-ea"/>
                        <a:cs typeface="+mn-cs"/>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s-CO" sz="1200" dirty="0" smtClean="0"/>
                        <a:t> En proceso. </a:t>
                      </a:r>
                      <a:endParaRPr lang="es-CO" sz="1200" dirty="0"/>
                    </a:p>
                  </a:txBody>
                  <a:tcPr/>
                </a:tc>
                <a:extLst>
                  <a:ext uri="{0D108BD9-81ED-4DB2-BD59-A6C34878D82A}">
                    <a16:rowId xmlns:a16="http://schemas.microsoft.com/office/drawing/2014/main" xmlns="" val="3354188621"/>
                  </a:ext>
                </a:extLst>
              </a:tr>
              <a:tr h="679084">
                <a:tc>
                  <a:txBody>
                    <a:bodyPr/>
                    <a:lstStyle/>
                    <a:p>
                      <a:r>
                        <a:rPr lang="es-CO" sz="1200" dirty="0" smtClean="0"/>
                        <a:t>GESTION DEL RIESGO</a:t>
                      </a:r>
                      <a:endParaRPr lang="es-CO" sz="1200" dirty="0"/>
                    </a:p>
                  </a:txBody>
                  <a:tcPr/>
                </a:tc>
                <a:tc>
                  <a:txBody>
                    <a:bodyPr/>
                    <a:lstStyle/>
                    <a:p>
                      <a:pPr lvl="0"/>
                      <a:r>
                        <a:rPr lang="es-CO" sz="1000" kern="1200" dirty="0" smtClean="0">
                          <a:solidFill>
                            <a:schemeClr val="dk1"/>
                          </a:solidFill>
                          <a:effectLst/>
                          <a:latin typeface="+mn-lt"/>
                          <a:ea typeface="+mn-ea"/>
                          <a:cs typeface="+mn-cs"/>
                        </a:rPr>
                        <a:t>Mejorar la oportunidad en el seguimiento de las actividades propias del proceso </a:t>
                      </a:r>
                      <a:r>
                        <a:rPr lang="es-CO" sz="1000" kern="1200" dirty="0" err="1" smtClean="0">
                          <a:solidFill>
                            <a:schemeClr val="dk1"/>
                          </a:solidFill>
                          <a:effectLst/>
                          <a:latin typeface="+mn-lt"/>
                          <a:ea typeface="+mn-ea"/>
                          <a:cs typeface="+mn-cs"/>
                        </a:rPr>
                        <a:t>asi</a:t>
                      </a:r>
                      <a:r>
                        <a:rPr lang="es-CO" sz="1000" kern="1200" dirty="0" smtClean="0">
                          <a:solidFill>
                            <a:schemeClr val="dk1"/>
                          </a:solidFill>
                          <a:effectLst/>
                          <a:latin typeface="+mn-lt"/>
                          <a:ea typeface="+mn-ea"/>
                          <a:cs typeface="+mn-cs"/>
                        </a:rPr>
                        <a:t> como el levantamiento de información documentada que soporte la toma de datos fuente para el cálculo de los indicadores de gestión asociados al mismo.</a:t>
                      </a:r>
                      <a:endParaRPr lang="es-CO" sz="1000" kern="1200" dirty="0">
                        <a:solidFill>
                          <a:schemeClr val="dk1"/>
                        </a:solidFill>
                        <a:effectLst/>
                        <a:latin typeface="+mn-lt"/>
                        <a:ea typeface="+mn-ea"/>
                        <a:cs typeface="+mn-cs"/>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s-CO" sz="1200" dirty="0" smtClean="0"/>
                        <a:t> En proceso. </a:t>
                      </a:r>
                      <a:endParaRPr lang="es-CO" sz="1200" dirty="0"/>
                    </a:p>
                  </a:txBody>
                  <a:tcPr/>
                </a:tc>
              </a:tr>
              <a:tr h="661181">
                <a:tc>
                  <a:txBody>
                    <a:bodyPr/>
                    <a:lstStyle/>
                    <a:p>
                      <a:r>
                        <a:rPr lang="es-CO" sz="1200" dirty="0" smtClean="0"/>
                        <a:t>GERENCIAL</a:t>
                      </a:r>
                      <a:endParaRPr lang="es-CO" sz="1200" dirty="0"/>
                    </a:p>
                  </a:txBody>
                  <a:tcPr/>
                </a:tc>
                <a:tc>
                  <a:txBody>
                    <a:bodyPr/>
                    <a:lstStyle/>
                    <a:p>
                      <a:pPr lvl="0"/>
                      <a:r>
                        <a:rPr lang="es-CO" sz="1000" kern="1200" dirty="0" smtClean="0">
                          <a:solidFill>
                            <a:schemeClr val="dk1"/>
                          </a:solidFill>
                          <a:effectLst/>
                          <a:latin typeface="+mn-lt"/>
                          <a:ea typeface="+mn-ea"/>
                          <a:cs typeface="+mn-cs"/>
                        </a:rPr>
                        <a:t>Mejorar la oportunidad de actualización de la planificación estratégica como herramienta para la identificación de factores internos y externos que pueden afectar el sistema de gestión.</a:t>
                      </a:r>
                      <a:endParaRPr lang="es-CO" sz="1000" kern="1200" dirty="0">
                        <a:solidFill>
                          <a:schemeClr val="dk1"/>
                        </a:solidFill>
                        <a:effectLst/>
                        <a:latin typeface="+mn-lt"/>
                        <a:ea typeface="+mn-ea"/>
                        <a:cs typeface="+mn-cs"/>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s-CO" sz="1200" dirty="0" smtClean="0"/>
                        <a:t> En proceso. </a:t>
                      </a:r>
                      <a:endParaRPr lang="es-CO" sz="1200" dirty="0"/>
                    </a:p>
                  </a:txBody>
                  <a:tcPr/>
                </a:tc>
              </a:tr>
              <a:tr h="661181">
                <a:tc>
                  <a:txBody>
                    <a:bodyPr/>
                    <a:lstStyle/>
                    <a:p>
                      <a:r>
                        <a:rPr lang="es-CO" sz="1200" dirty="0" smtClean="0"/>
                        <a:t>COMERCIAL</a:t>
                      </a:r>
                      <a:endParaRPr lang="es-CO" sz="1200" dirty="0"/>
                    </a:p>
                  </a:txBody>
                  <a:tcPr/>
                </a:tc>
                <a:tc>
                  <a:txBody>
                    <a:bodyPr/>
                    <a:lstStyle/>
                    <a:p>
                      <a:pPr lvl="0"/>
                      <a:r>
                        <a:rPr lang="es-CO" sz="1000" kern="1200" dirty="0" smtClean="0">
                          <a:solidFill>
                            <a:schemeClr val="dk1"/>
                          </a:solidFill>
                          <a:effectLst/>
                          <a:latin typeface="+mn-lt"/>
                          <a:ea typeface="+mn-ea"/>
                          <a:cs typeface="+mn-cs"/>
                        </a:rPr>
                        <a:t>Mejorar y evaluar la necesidad de complementar el Formalización del Servicio con requisitos de competencia del personal especificados por el cliente y demás recursos necesarios para la instalación del servicio de tal forma que se asegure la comunicación total de los requisitos a los procesos que conforman el SIG.</a:t>
                      </a:r>
                    </a:p>
                    <a:p>
                      <a:pPr marL="0" marR="0" lvl="0" indent="0" algn="l" defTabSz="457200" rtl="0" eaLnBrk="1" fontAlgn="auto" latinLnBrk="0" hangingPunct="1">
                        <a:lnSpc>
                          <a:spcPct val="100000"/>
                        </a:lnSpc>
                        <a:spcBef>
                          <a:spcPts val="0"/>
                        </a:spcBef>
                        <a:spcAft>
                          <a:spcPts val="0"/>
                        </a:spcAft>
                        <a:buClrTx/>
                        <a:buSzTx/>
                        <a:buFontTx/>
                        <a:buNone/>
                        <a:tabLst/>
                        <a:defRPr/>
                      </a:pPr>
                      <a:r>
                        <a:rPr lang="es-CO" sz="1000" kern="1200" dirty="0" smtClean="0">
                          <a:solidFill>
                            <a:schemeClr val="dk1"/>
                          </a:solidFill>
                          <a:effectLst/>
                          <a:latin typeface="+mn-lt"/>
                          <a:ea typeface="+mn-ea"/>
                          <a:cs typeface="+mn-cs"/>
                        </a:rPr>
                        <a:t>Especificar en el procedimiento asociado al proceso, los casos en los que las alertas generadas desde Datacredito ameritan alguna acción de rechazo, seguimiento o comité dada las coincidencias que se generan por nombre del asociado de negocio.</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s-CO" sz="1200" dirty="0" smtClean="0"/>
                        <a:t>En proceso</a:t>
                      </a:r>
                      <a:endParaRPr lang="es-CO" sz="1200" dirty="0"/>
                    </a:p>
                  </a:txBody>
                  <a:tcPr/>
                </a:tc>
              </a:tr>
              <a:tr h="661181">
                <a:tc>
                  <a:txBody>
                    <a:bodyPr/>
                    <a:lstStyle/>
                    <a:p>
                      <a:r>
                        <a:rPr lang="es-CO" sz="1200" dirty="0" smtClean="0"/>
                        <a:t>SIG</a:t>
                      </a:r>
                      <a:endParaRPr lang="es-CO" sz="120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s-CO" sz="1000" kern="1200" dirty="0" smtClean="0">
                          <a:solidFill>
                            <a:schemeClr val="dk1"/>
                          </a:solidFill>
                          <a:effectLst/>
                          <a:latin typeface="+mn-lt"/>
                          <a:ea typeface="+mn-ea"/>
                          <a:cs typeface="+mn-cs"/>
                        </a:rPr>
                        <a:t>Definir una metodología que permita mejorar el seguimiento de todas las actividades definidas para el mantenimiento del sistema integrado de gestión en todos sus ejes (BASC, Calidad, SST)</a:t>
                      </a:r>
                    </a:p>
                    <a:p>
                      <a:pPr marL="0" marR="0" lvl="0" indent="0" algn="l" defTabSz="457200" rtl="0" eaLnBrk="1" fontAlgn="auto" latinLnBrk="0" hangingPunct="1">
                        <a:lnSpc>
                          <a:spcPct val="100000"/>
                        </a:lnSpc>
                        <a:spcBef>
                          <a:spcPts val="0"/>
                        </a:spcBef>
                        <a:spcAft>
                          <a:spcPts val="0"/>
                        </a:spcAft>
                        <a:buClrTx/>
                        <a:buSzTx/>
                        <a:buFontTx/>
                        <a:buNone/>
                        <a:tabLst/>
                        <a:defRPr/>
                      </a:pPr>
                      <a:endParaRPr lang="es-CO" sz="1000" kern="1200" dirty="0" smtClean="0">
                        <a:solidFill>
                          <a:schemeClr val="dk1"/>
                        </a:solidFill>
                        <a:effectLst/>
                        <a:latin typeface="+mn-lt"/>
                        <a:ea typeface="+mn-ea"/>
                        <a:cs typeface="+mn-cs"/>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s-CO" sz="1200" dirty="0" smtClean="0"/>
                        <a:t>En proceso</a:t>
                      </a:r>
                      <a:endParaRPr lang="es-CO" sz="1200" dirty="0"/>
                    </a:p>
                  </a:txBody>
                  <a:tcPr/>
                </a:tc>
              </a:tr>
            </a:tbl>
          </a:graphicData>
        </a:graphic>
      </p:graphicFrame>
    </p:spTree>
    <p:extLst>
      <p:ext uri="{BB962C8B-B14F-4D97-AF65-F5344CB8AC3E}">
        <p14:creationId xmlns:p14="http://schemas.microsoft.com/office/powerpoint/2010/main" val="100871872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b="1" dirty="0">
                <a:solidFill>
                  <a:srgbClr val="002060"/>
                </a:solidFill>
                <a:latin typeface="Arial Black" panose="020B0A04020102020204" pitchFamily="34" charset="0"/>
                <a:cs typeface="Arial" panose="020B0604020202020204" pitchFamily="34" charset="0"/>
              </a:rPr>
              <a:t>b)	</a:t>
            </a:r>
            <a:r>
              <a:rPr lang="es-ES" b="1" dirty="0" smtClean="0">
                <a:solidFill>
                  <a:srgbClr val="002060"/>
                </a:solidFill>
                <a:latin typeface="Arial Black" panose="020B0A04020102020204" pitchFamily="34" charset="0"/>
                <a:cs typeface="Arial" panose="020B0604020202020204" pitchFamily="34" charset="0"/>
              </a:rPr>
              <a:t>Necesidades </a:t>
            </a:r>
            <a:r>
              <a:rPr lang="es-ES" b="1" dirty="0">
                <a:solidFill>
                  <a:srgbClr val="002060"/>
                </a:solidFill>
                <a:latin typeface="Arial Black" panose="020B0A04020102020204" pitchFamily="34" charset="0"/>
                <a:cs typeface="Arial" panose="020B0604020202020204" pitchFamily="34" charset="0"/>
              </a:rPr>
              <a:t>de cambio en el sistema integrado de </a:t>
            </a:r>
            <a:r>
              <a:rPr lang="es-ES" b="1" dirty="0" smtClean="0">
                <a:solidFill>
                  <a:srgbClr val="002060"/>
                </a:solidFill>
                <a:latin typeface="Arial Black" panose="020B0A04020102020204" pitchFamily="34" charset="0"/>
                <a:cs typeface="Arial" panose="020B0604020202020204" pitchFamily="34" charset="0"/>
              </a:rPr>
              <a:t>gestión.</a:t>
            </a:r>
            <a:endParaRPr lang="es-ES" dirty="0"/>
          </a:p>
        </p:txBody>
      </p:sp>
      <p:sp>
        <p:nvSpPr>
          <p:cNvPr id="5" name="Marcador de contenido 4">
            <a:extLst>
              <a:ext uri="{FF2B5EF4-FFF2-40B4-BE49-F238E27FC236}">
                <a16:creationId xmlns:a16="http://schemas.microsoft.com/office/drawing/2014/main" xmlns="" id="{ACB05905-7236-40EC-B962-6B7D5531984A}"/>
              </a:ext>
            </a:extLst>
          </p:cNvPr>
          <p:cNvSpPr>
            <a:spLocks noGrp="1"/>
          </p:cNvSpPr>
          <p:nvPr>
            <p:ph idx="1"/>
          </p:nvPr>
        </p:nvSpPr>
        <p:spPr>
          <a:xfrm>
            <a:off x="677334" y="1969477"/>
            <a:ext cx="8794912" cy="4071885"/>
          </a:xfrm>
        </p:spPr>
        <p:txBody>
          <a:bodyPr>
            <a:normAutofit fontScale="92500" lnSpcReduction="20000"/>
          </a:bodyPr>
          <a:lstStyle/>
          <a:p>
            <a:r>
              <a:rPr lang="es-ES" dirty="0" smtClean="0"/>
              <a:t>Se debe cambiar el reporte de siniestros definido en el indicador de siniestralidad, ya que se están reportando valores que no son asumidos por la organización como tal.</a:t>
            </a:r>
            <a:endParaRPr lang="es-ES" dirty="0" smtClean="0">
              <a:solidFill>
                <a:srgbClr val="FF0000"/>
              </a:solidFill>
            </a:endParaRPr>
          </a:p>
          <a:p>
            <a:r>
              <a:rPr lang="es-ES" dirty="0" smtClean="0"/>
              <a:t>Se debe retomar el seguimiento mediante comités periódicos de avances y mejoras al interior de los procesos. Implementar cronograma de reporte de indicadores para su oportuna verificación. Sensibilización frente a la oportunidad y rigor en el análisis de los reportes.</a:t>
            </a:r>
          </a:p>
          <a:p>
            <a:r>
              <a:rPr lang="es-ES" dirty="0" smtClean="0"/>
              <a:t>Se deben realizar seguimientos periódicos a las actividades definidas en el cronograma para la gestión del riesgo.</a:t>
            </a:r>
          </a:p>
          <a:p>
            <a:r>
              <a:rPr lang="es-ES" dirty="0" smtClean="0"/>
              <a:t>Se debe documentar periódicamente mediante acta de equipo jurídico la incorporación de nuevos requisitos legales a fin de, ante los cambios en el gobierno ya anunciados, se haga de forma mas preventiva que reactiva.</a:t>
            </a:r>
          </a:p>
          <a:p>
            <a:r>
              <a:rPr lang="es-ES" dirty="0" smtClean="0"/>
              <a:t>Revisar factores adicionales que impactan el riesgo de Iliquidez mas allá de las fallas en los cobros de cartera o perdidas de efectivo</a:t>
            </a:r>
            <a:r>
              <a:rPr lang="es-ES" dirty="0" smtClean="0"/>
              <a:t>.</a:t>
            </a:r>
          </a:p>
          <a:p>
            <a:r>
              <a:rPr lang="es-ES" dirty="0" smtClean="0"/>
              <a:t>Implementar cambios de la V6 de la Norma y Estándares BASC para lo cual se han inscrito a 4 personas a curso de actualización ante el capitulo Bogotá.</a:t>
            </a:r>
            <a:endParaRPr lang="es-ES" dirty="0"/>
          </a:p>
        </p:txBody>
      </p:sp>
    </p:spTree>
    <p:extLst>
      <p:ext uri="{BB962C8B-B14F-4D97-AF65-F5344CB8AC3E}">
        <p14:creationId xmlns:p14="http://schemas.microsoft.com/office/powerpoint/2010/main" val="375530582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b="1" dirty="0">
                <a:solidFill>
                  <a:srgbClr val="002060"/>
                </a:solidFill>
                <a:latin typeface="Arial Black" panose="020B0A04020102020204" pitchFamily="34" charset="0"/>
                <a:cs typeface="Arial" panose="020B0604020202020204" pitchFamily="34" charset="0"/>
              </a:rPr>
              <a:t>c)	las necesidades de recursos.</a:t>
            </a:r>
            <a:endParaRPr lang="es-ES" dirty="0"/>
          </a:p>
        </p:txBody>
      </p:sp>
      <p:sp>
        <p:nvSpPr>
          <p:cNvPr id="3" name="Título 1">
            <a:extLst>
              <a:ext uri="{FF2B5EF4-FFF2-40B4-BE49-F238E27FC236}">
                <a16:creationId xmlns:a16="http://schemas.microsoft.com/office/drawing/2014/main" xmlns="" id="{82D2ADB9-C235-4E4D-A24A-A16810A5D476}"/>
              </a:ext>
            </a:extLst>
          </p:cNvPr>
          <p:cNvSpPr txBox="1">
            <a:spLocks/>
          </p:cNvSpPr>
          <p:nvPr/>
        </p:nvSpPr>
        <p:spPr>
          <a:xfrm>
            <a:off x="856442" y="1183063"/>
            <a:ext cx="8596668" cy="132080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s-CO" sz="2800" dirty="0">
                <a:solidFill>
                  <a:schemeClr val="tx2">
                    <a:lumMod val="75000"/>
                  </a:schemeClr>
                </a:solidFill>
              </a:rPr>
              <a:t>PRESUPUESTO </a:t>
            </a:r>
            <a:r>
              <a:rPr lang="es-CO" sz="2800" dirty="0" smtClean="0">
                <a:solidFill>
                  <a:schemeClr val="tx2">
                    <a:lumMod val="75000"/>
                  </a:schemeClr>
                </a:solidFill>
              </a:rPr>
              <a:t>PENDIENTE PARA </a:t>
            </a:r>
            <a:r>
              <a:rPr lang="es-CO" sz="2800" dirty="0">
                <a:solidFill>
                  <a:schemeClr val="tx2">
                    <a:lumMod val="75000"/>
                  </a:schemeClr>
                </a:solidFill>
              </a:rPr>
              <a:t>EL </a:t>
            </a:r>
            <a:r>
              <a:rPr lang="es-CO" sz="2800" dirty="0" smtClean="0">
                <a:solidFill>
                  <a:schemeClr val="tx2">
                    <a:lumMod val="75000"/>
                  </a:schemeClr>
                </a:solidFill>
              </a:rPr>
              <a:t>2022.</a:t>
            </a:r>
            <a:endParaRPr lang="es-CO" sz="2800" dirty="0">
              <a:solidFill>
                <a:schemeClr val="tx2">
                  <a:lumMod val="75000"/>
                </a:schemeClr>
              </a:solidFill>
            </a:endParaRPr>
          </a:p>
        </p:txBody>
      </p:sp>
      <p:pic>
        <p:nvPicPr>
          <p:cNvPr id="6" name="Picture 3"/>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t="61463"/>
          <a:stretch/>
        </p:blipFill>
        <p:spPr bwMode="auto">
          <a:xfrm>
            <a:off x="1112283" y="2034861"/>
            <a:ext cx="7727471" cy="14957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4 CuadroTexto"/>
          <p:cNvSpPr txBox="1"/>
          <p:nvPr/>
        </p:nvSpPr>
        <p:spPr>
          <a:xfrm>
            <a:off x="1017431" y="3814121"/>
            <a:ext cx="7881870" cy="923330"/>
          </a:xfrm>
          <a:prstGeom prst="rect">
            <a:avLst/>
          </a:prstGeom>
          <a:noFill/>
        </p:spPr>
        <p:txBody>
          <a:bodyPr wrap="square" rtlCol="0">
            <a:spAutoFit/>
          </a:bodyPr>
          <a:lstStyle/>
          <a:p>
            <a:r>
              <a:rPr lang="es-CO" dirty="0" smtClean="0"/>
              <a:t>Estas actividades se mantienen como pendientes de ejecución y se evaluara el horizonte de tiempo una vez mejoren </a:t>
            </a:r>
            <a:r>
              <a:rPr lang="es-CO" dirty="0" smtClean="0"/>
              <a:t>la liquidez de la organización ante las </a:t>
            </a:r>
            <a:r>
              <a:rPr lang="es-CO" dirty="0" smtClean="0"/>
              <a:t>desviaciones de cartera </a:t>
            </a:r>
            <a:r>
              <a:rPr lang="es-CO" dirty="0" smtClean="0"/>
              <a:t>presentadas . </a:t>
            </a:r>
            <a:endParaRPr lang="es-CO" dirty="0"/>
          </a:p>
        </p:txBody>
      </p:sp>
    </p:spTree>
    <p:extLst>
      <p:ext uri="{BB962C8B-B14F-4D97-AF65-F5344CB8AC3E}">
        <p14:creationId xmlns:p14="http://schemas.microsoft.com/office/powerpoint/2010/main" val="419088323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b="1" dirty="0">
                <a:solidFill>
                  <a:srgbClr val="002060"/>
                </a:solidFill>
                <a:latin typeface="Arial Black" panose="020B0A04020102020204" pitchFamily="34" charset="0"/>
                <a:cs typeface="Arial" panose="020B0604020202020204" pitchFamily="34" charset="0"/>
              </a:rPr>
              <a:t>c)	las necesidades de recursos.</a:t>
            </a:r>
            <a:endParaRPr lang="es-ES" dirty="0"/>
          </a:p>
        </p:txBody>
      </p:sp>
      <p:sp>
        <p:nvSpPr>
          <p:cNvPr id="3" name="Título 1">
            <a:extLst>
              <a:ext uri="{FF2B5EF4-FFF2-40B4-BE49-F238E27FC236}">
                <a16:creationId xmlns:a16="http://schemas.microsoft.com/office/drawing/2014/main" xmlns="" id="{82D2ADB9-C235-4E4D-A24A-A16810A5D476}"/>
              </a:ext>
            </a:extLst>
          </p:cNvPr>
          <p:cNvSpPr txBox="1">
            <a:spLocks/>
          </p:cNvSpPr>
          <p:nvPr/>
        </p:nvSpPr>
        <p:spPr>
          <a:xfrm>
            <a:off x="856442" y="1183063"/>
            <a:ext cx="8596668" cy="132080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s-CO" sz="2800" dirty="0" smtClean="0">
                <a:solidFill>
                  <a:schemeClr val="tx2">
                    <a:lumMod val="75000"/>
                  </a:schemeClr>
                </a:solidFill>
              </a:rPr>
              <a:t>PRESUPUESTO GENERAL SIG </a:t>
            </a:r>
            <a:r>
              <a:rPr lang="es-CO" sz="2800" dirty="0">
                <a:solidFill>
                  <a:schemeClr val="tx2">
                    <a:lumMod val="75000"/>
                  </a:schemeClr>
                </a:solidFill>
              </a:rPr>
              <a:t>PARA EL </a:t>
            </a:r>
            <a:r>
              <a:rPr lang="es-CO" sz="2800" dirty="0" smtClean="0">
                <a:solidFill>
                  <a:schemeClr val="tx2">
                    <a:lumMod val="75000"/>
                  </a:schemeClr>
                </a:solidFill>
              </a:rPr>
              <a:t>2022.</a:t>
            </a:r>
            <a:endParaRPr lang="es-CO" sz="2800" dirty="0">
              <a:solidFill>
                <a:schemeClr val="tx2">
                  <a:lumMod val="75000"/>
                </a:schemeClr>
              </a:solidFill>
            </a:endParaRPr>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47357" y="1843463"/>
            <a:ext cx="11362090" cy="33442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65131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09095" y="254758"/>
            <a:ext cx="8903394" cy="1320800"/>
          </a:xfrm>
        </p:spPr>
        <p:txBody>
          <a:bodyPr>
            <a:normAutofit/>
          </a:bodyPr>
          <a:lstStyle/>
          <a:p>
            <a:r>
              <a:rPr lang="es-ES" sz="2000" b="1" dirty="0">
                <a:solidFill>
                  <a:srgbClr val="002060"/>
                </a:solidFill>
                <a:latin typeface="Arial Black" panose="020B0A04020102020204" pitchFamily="34" charset="0"/>
                <a:cs typeface="Arial" panose="020B0604020202020204" pitchFamily="34" charset="0"/>
              </a:rPr>
              <a:t>b) los cambios en las cuestiones externas e internas que sean pertinentes al </a:t>
            </a:r>
            <a:r>
              <a:rPr lang="es-ES" sz="2000" b="1" dirty="0" smtClean="0">
                <a:solidFill>
                  <a:srgbClr val="002060"/>
                </a:solidFill>
                <a:latin typeface="Arial Black" panose="020B0A04020102020204" pitchFamily="34" charset="0"/>
                <a:cs typeface="Arial" panose="020B0604020202020204" pitchFamily="34" charset="0"/>
              </a:rPr>
              <a:t>SIG</a:t>
            </a:r>
            <a:endParaRPr lang="es-ES" sz="2000" dirty="0"/>
          </a:p>
        </p:txBody>
      </p:sp>
      <p:sp>
        <p:nvSpPr>
          <p:cNvPr id="3" name="2 Marcador de contenido"/>
          <p:cNvSpPr>
            <a:spLocks noGrp="1"/>
          </p:cNvSpPr>
          <p:nvPr>
            <p:ph idx="1"/>
          </p:nvPr>
        </p:nvSpPr>
        <p:spPr>
          <a:xfrm>
            <a:off x="455125" y="1163753"/>
            <a:ext cx="9368973" cy="4913993"/>
          </a:xfrm>
        </p:spPr>
        <p:txBody>
          <a:bodyPr>
            <a:normAutofit fontScale="70000" lnSpcReduction="20000"/>
          </a:bodyPr>
          <a:lstStyle/>
          <a:p>
            <a:pPr marL="0" indent="0">
              <a:buNone/>
            </a:pPr>
            <a:r>
              <a:rPr lang="es-ES" dirty="0" smtClean="0">
                <a:solidFill>
                  <a:schemeClr val="tx2">
                    <a:lumMod val="50000"/>
                  </a:schemeClr>
                </a:solidFill>
              </a:rPr>
              <a:t>Una vez analizado y revisado el contexto organizacional como parte de su ejercicio de planeación estratégica se determina:</a:t>
            </a:r>
          </a:p>
          <a:p>
            <a:r>
              <a:rPr lang="es-ES" dirty="0" smtClean="0">
                <a:solidFill>
                  <a:schemeClr val="tx2">
                    <a:lumMod val="50000"/>
                  </a:schemeClr>
                </a:solidFill>
              </a:rPr>
              <a:t>Revisión de la Política Integral de Gestión la cual se considera adecuada y se mantiene en su integridad. </a:t>
            </a:r>
          </a:p>
          <a:p>
            <a:r>
              <a:rPr lang="es-CO" dirty="0" smtClean="0">
                <a:solidFill>
                  <a:schemeClr val="tx2">
                    <a:lumMod val="50000"/>
                  </a:schemeClr>
                </a:solidFill>
              </a:rPr>
              <a:t>Con la llegada al poder por primera vez en la historia del país de un dirigente de izquierda se plantea un escenario de incertidumbre que hace necesario la revisión de algunos aspectos que fueron re-clasificados en la metodología DOFA adoptada por la organización (Ver planeación estratégica)</a:t>
            </a:r>
          </a:p>
          <a:p>
            <a:pPr marL="0" indent="0">
              <a:buNone/>
            </a:pPr>
            <a:r>
              <a:rPr lang="es-CO" dirty="0" smtClean="0">
                <a:solidFill>
                  <a:schemeClr val="tx2">
                    <a:lumMod val="50000"/>
                  </a:schemeClr>
                </a:solidFill>
              </a:rPr>
              <a:t>	1. </a:t>
            </a:r>
            <a:r>
              <a:rPr lang="es-CO" b="1" dirty="0" smtClean="0">
                <a:solidFill>
                  <a:schemeClr val="tx2">
                    <a:lumMod val="50000"/>
                  </a:schemeClr>
                </a:solidFill>
              </a:rPr>
              <a:t>EN LO POLITICO Y LEGAL</a:t>
            </a:r>
          </a:p>
          <a:p>
            <a:pPr marL="0" indent="0">
              <a:buNone/>
            </a:pPr>
            <a:r>
              <a:rPr lang="es-CO" dirty="0">
                <a:solidFill>
                  <a:schemeClr val="tx2">
                    <a:lumMod val="50000"/>
                  </a:schemeClr>
                </a:solidFill>
              </a:rPr>
              <a:t>	</a:t>
            </a:r>
            <a:r>
              <a:rPr lang="es-CO" dirty="0" smtClean="0">
                <a:solidFill>
                  <a:schemeClr val="tx2">
                    <a:lumMod val="50000"/>
                  </a:schemeClr>
                </a:solidFill>
              </a:rPr>
              <a:t>Inestabilidad Gubernamental: Cambios diametrales en las políticas de gobierno.</a:t>
            </a:r>
          </a:p>
          <a:p>
            <a:pPr marL="0" indent="0">
              <a:buNone/>
            </a:pPr>
            <a:r>
              <a:rPr lang="es-CO" dirty="0" smtClean="0">
                <a:solidFill>
                  <a:schemeClr val="tx2">
                    <a:lumMod val="50000"/>
                  </a:schemeClr>
                </a:solidFill>
              </a:rPr>
              <a:t>	Cambios en la legislación sobre seguridad y defensa: Sobre todo en lo relativo a manejo y control de armamento</a:t>
            </a:r>
          </a:p>
          <a:p>
            <a:pPr marL="0" indent="0">
              <a:buNone/>
            </a:pPr>
            <a:r>
              <a:rPr lang="es-CO" dirty="0" smtClean="0">
                <a:solidFill>
                  <a:schemeClr val="tx2">
                    <a:lumMod val="50000"/>
                  </a:schemeClr>
                </a:solidFill>
              </a:rPr>
              <a:t>	Reforma tributaria: Cambios en los niveles de recaudos para empresas del sector privado.</a:t>
            </a:r>
          </a:p>
          <a:p>
            <a:pPr marL="0" indent="0">
              <a:buNone/>
            </a:pPr>
            <a:r>
              <a:rPr lang="es-CO" dirty="0" smtClean="0">
                <a:solidFill>
                  <a:schemeClr val="tx2">
                    <a:lumMod val="50000"/>
                  </a:schemeClr>
                </a:solidFill>
              </a:rPr>
              <a:t>	Reformas laborales: Impacto en la carga laboral que ello implica. Cambios en jornada laboral y posibles aumentos en 	horas extras y recargos nocturnos derivando en incremento de costos.</a:t>
            </a:r>
          </a:p>
          <a:p>
            <a:pPr marL="0" indent="0">
              <a:buNone/>
            </a:pPr>
            <a:r>
              <a:rPr lang="es-CO" dirty="0" smtClean="0">
                <a:solidFill>
                  <a:schemeClr val="tx2">
                    <a:lumMod val="50000"/>
                  </a:schemeClr>
                </a:solidFill>
              </a:rPr>
              <a:t>	Flexibilización en las exigencias para la creación de nuevas empresas: Si bien mejora la competencia desincentiva 	los esfuerzos realizados por empresas el sector con años de antigüedad.</a:t>
            </a:r>
          </a:p>
          <a:p>
            <a:pPr marL="0" indent="0">
              <a:buNone/>
            </a:pPr>
            <a:r>
              <a:rPr lang="es-CO" dirty="0" smtClean="0">
                <a:solidFill>
                  <a:schemeClr val="tx2">
                    <a:lumMod val="50000"/>
                  </a:schemeClr>
                </a:solidFill>
              </a:rPr>
              <a:t>	Control normativo y legislativo: Demanda alertas tempranas a los proyectos de ley que se radiquen ante el 	congreso de la republica para 	la anticipación de sus impactos. Incumplimiento legal cierre de empresas</a:t>
            </a:r>
          </a:p>
          <a:p>
            <a:pPr marL="0" indent="0">
              <a:buNone/>
            </a:pPr>
            <a:r>
              <a:rPr lang="es-CO" dirty="0" smtClean="0">
                <a:solidFill>
                  <a:schemeClr val="tx2">
                    <a:lumMod val="50000"/>
                  </a:schemeClr>
                </a:solidFill>
              </a:rPr>
              <a:t>CONCLUSION: Por </a:t>
            </a:r>
            <a:r>
              <a:rPr lang="es-CO" dirty="0">
                <a:solidFill>
                  <a:schemeClr val="tx2">
                    <a:lumMod val="50000"/>
                  </a:schemeClr>
                </a:solidFill>
              </a:rPr>
              <a:t>las circunstancias que golpean la realidad nacional y el ya conocido coletazo de acciones internacionales; seguimos afrontando una creciente implementación de normativa que hace que las empresas demanden más recursos para la implementación de estas nuevas obligaciones legales.</a:t>
            </a:r>
            <a:endParaRPr lang="es-CO" dirty="0" smtClean="0">
              <a:solidFill>
                <a:schemeClr val="tx2">
                  <a:lumMod val="50000"/>
                </a:schemeClr>
              </a:solidFill>
            </a:endParaRPr>
          </a:p>
          <a:p>
            <a:pPr marL="0" indent="0">
              <a:buNone/>
            </a:pPr>
            <a:r>
              <a:rPr lang="es-CO" dirty="0" smtClean="0">
                <a:solidFill>
                  <a:schemeClr val="tx2">
                    <a:lumMod val="50000"/>
                  </a:schemeClr>
                </a:solidFill>
              </a:rPr>
              <a:t>	 	</a:t>
            </a:r>
            <a:endParaRPr lang="es-ES" dirty="0" smtClean="0">
              <a:solidFill>
                <a:schemeClr val="tx2">
                  <a:lumMod val="50000"/>
                </a:schemeClr>
              </a:solidFill>
            </a:endParaRPr>
          </a:p>
        </p:txBody>
      </p:sp>
    </p:spTree>
    <p:extLst>
      <p:ext uri="{BB962C8B-B14F-4D97-AF65-F5344CB8AC3E}">
        <p14:creationId xmlns:p14="http://schemas.microsoft.com/office/powerpoint/2010/main" val="28514121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09095" y="254758"/>
            <a:ext cx="8903394" cy="1320800"/>
          </a:xfrm>
        </p:spPr>
        <p:txBody>
          <a:bodyPr>
            <a:normAutofit/>
          </a:bodyPr>
          <a:lstStyle/>
          <a:p>
            <a:r>
              <a:rPr lang="es-ES" sz="2000" b="1" dirty="0">
                <a:solidFill>
                  <a:srgbClr val="002060"/>
                </a:solidFill>
                <a:latin typeface="Arial Black" panose="020B0A04020102020204" pitchFamily="34" charset="0"/>
                <a:cs typeface="Arial" panose="020B0604020202020204" pitchFamily="34" charset="0"/>
              </a:rPr>
              <a:t>b) los cambios en las cuestiones externas e internas que sean pertinentes al </a:t>
            </a:r>
            <a:r>
              <a:rPr lang="es-ES" sz="2000" b="1" dirty="0" smtClean="0">
                <a:solidFill>
                  <a:srgbClr val="002060"/>
                </a:solidFill>
                <a:latin typeface="Arial Black" panose="020B0A04020102020204" pitchFamily="34" charset="0"/>
                <a:cs typeface="Arial" panose="020B0604020202020204" pitchFamily="34" charset="0"/>
              </a:rPr>
              <a:t>SIG</a:t>
            </a:r>
            <a:endParaRPr lang="es-ES" sz="2000" dirty="0"/>
          </a:p>
        </p:txBody>
      </p:sp>
      <p:sp>
        <p:nvSpPr>
          <p:cNvPr id="3" name="2 Marcador de contenido"/>
          <p:cNvSpPr>
            <a:spLocks noGrp="1"/>
          </p:cNvSpPr>
          <p:nvPr>
            <p:ph idx="1"/>
          </p:nvPr>
        </p:nvSpPr>
        <p:spPr>
          <a:xfrm>
            <a:off x="455125" y="1163753"/>
            <a:ext cx="9977848" cy="5259081"/>
          </a:xfrm>
        </p:spPr>
        <p:txBody>
          <a:bodyPr>
            <a:noAutofit/>
          </a:bodyPr>
          <a:lstStyle/>
          <a:p>
            <a:pPr marL="0" indent="0">
              <a:buNone/>
            </a:pPr>
            <a:r>
              <a:rPr lang="es-CO" sz="1200" dirty="0">
                <a:solidFill>
                  <a:schemeClr val="tx2">
                    <a:lumMod val="50000"/>
                  </a:schemeClr>
                </a:solidFill>
              </a:rPr>
              <a:t>	</a:t>
            </a:r>
            <a:r>
              <a:rPr lang="es-CO" sz="1200" dirty="0" smtClean="0">
                <a:solidFill>
                  <a:schemeClr val="tx2">
                    <a:lumMod val="50000"/>
                  </a:schemeClr>
                </a:solidFill>
              </a:rPr>
              <a:t>Continuación análisis factores externos:</a:t>
            </a:r>
          </a:p>
          <a:p>
            <a:pPr marL="0" indent="0">
              <a:buNone/>
            </a:pPr>
            <a:r>
              <a:rPr lang="es-CO" sz="1200" dirty="0" smtClean="0">
                <a:solidFill>
                  <a:schemeClr val="tx2">
                    <a:lumMod val="50000"/>
                  </a:schemeClr>
                </a:solidFill>
              </a:rPr>
              <a:t>	2. EN LO ECONOMICO</a:t>
            </a:r>
          </a:p>
          <a:p>
            <a:pPr marL="0" indent="0">
              <a:buNone/>
            </a:pPr>
            <a:r>
              <a:rPr lang="es-CO" sz="1200" dirty="0">
                <a:solidFill>
                  <a:schemeClr val="tx2">
                    <a:lumMod val="50000"/>
                  </a:schemeClr>
                </a:solidFill>
              </a:rPr>
              <a:t>	</a:t>
            </a:r>
            <a:r>
              <a:rPr lang="es-CO" sz="1200" dirty="0" smtClean="0">
                <a:solidFill>
                  <a:schemeClr val="tx2">
                    <a:lumMod val="50000"/>
                  </a:schemeClr>
                </a:solidFill>
              </a:rPr>
              <a:t>Cambios en las tasas de interés: Afectación en las fuentes de financiación con terceros.</a:t>
            </a:r>
            <a:r>
              <a:rPr lang="es-CO" sz="1200" dirty="0">
                <a:solidFill>
                  <a:schemeClr val="tx2">
                    <a:lumMod val="50000"/>
                  </a:schemeClr>
                </a:solidFill>
              </a:rPr>
              <a:t>	</a:t>
            </a:r>
            <a:endParaRPr lang="es-CO" sz="1200" dirty="0" smtClean="0">
              <a:solidFill>
                <a:schemeClr val="tx2">
                  <a:lumMod val="50000"/>
                </a:schemeClr>
              </a:solidFill>
            </a:endParaRPr>
          </a:p>
          <a:p>
            <a:pPr marL="0" indent="0">
              <a:buNone/>
            </a:pPr>
            <a:r>
              <a:rPr lang="es-CO" sz="1200" dirty="0">
                <a:solidFill>
                  <a:schemeClr val="tx2">
                    <a:lumMod val="50000"/>
                  </a:schemeClr>
                </a:solidFill>
              </a:rPr>
              <a:t>	</a:t>
            </a:r>
            <a:r>
              <a:rPr lang="es-CO" sz="1200" dirty="0" smtClean="0">
                <a:solidFill>
                  <a:schemeClr val="tx2">
                    <a:lumMod val="50000"/>
                  </a:schemeClr>
                </a:solidFill>
              </a:rPr>
              <a:t>Aumentos en la tasa de desempleo: Lo cual puede traer consecuencias en lo social por aumento de los niveles de inseguridad y 	delincuencia </a:t>
            </a:r>
          </a:p>
          <a:p>
            <a:pPr marL="0" indent="0">
              <a:buNone/>
            </a:pPr>
            <a:r>
              <a:rPr lang="es-CO" sz="1200" dirty="0" smtClean="0">
                <a:solidFill>
                  <a:schemeClr val="tx2">
                    <a:lumMod val="50000"/>
                  </a:schemeClr>
                </a:solidFill>
              </a:rPr>
              <a:t>CONCLUSION: El </a:t>
            </a:r>
            <a:r>
              <a:rPr lang="es-CO" sz="1200" dirty="0">
                <a:solidFill>
                  <a:schemeClr val="tx2">
                    <a:lumMod val="50000"/>
                  </a:schemeClr>
                </a:solidFill>
              </a:rPr>
              <a:t>déficit fiscal y la </a:t>
            </a:r>
            <a:r>
              <a:rPr lang="es-CO" sz="1200" dirty="0" smtClean="0">
                <a:solidFill>
                  <a:schemeClr val="tx2">
                    <a:lumMod val="50000"/>
                  </a:schemeClr>
                </a:solidFill>
              </a:rPr>
              <a:t>volatilidad </a:t>
            </a:r>
            <a:r>
              <a:rPr lang="es-CO" sz="1200" dirty="0">
                <a:solidFill>
                  <a:schemeClr val="tx2">
                    <a:lumMod val="50000"/>
                  </a:schemeClr>
                </a:solidFill>
              </a:rPr>
              <a:t>del </a:t>
            </a:r>
            <a:r>
              <a:rPr lang="es-CO" sz="1200" dirty="0" smtClean="0">
                <a:solidFill>
                  <a:schemeClr val="tx2">
                    <a:lumMod val="50000"/>
                  </a:schemeClr>
                </a:solidFill>
              </a:rPr>
              <a:t>dólar </a:t>
            </a:r>
            <a:r>
              <a:rPr lang="es-CO" sz="1200" dirty="0">
                <a:solidFill>
                  <a:schemeClr val="tx2">
                    <a:lumMod val="50000"/>
                  </a:schemeClr>
                </a:solidFill>
              </a:rPr>
              <a:t>hace que el sector productivo se vea afectado por la necesaria </a:t>
            </a:r>
            <a:r>
              <a:rPr lang="es-CO" sz="1200" dirty="0" err="1">
                <a:solidFill>
                  <a:schemeClr val="tx2">
                    <a:lumMod val="50000"/>
                  </a:schemeClr>
                </a:solidFill>
              </a:rPr>
              <a:t>captacion</a:t>
            </a:r>
            <a:r>
              <a:rPr lang="es-CO" sz="1200" dirty="0">
                <a:solidFill>
                  <a:schemeClr val="tx2">
                    <a:lumMod val="50000"/>
                  </a:schemeClr>
                </a:solidFill>
              </a:rPr>
              <a:t> de recursos financieros, limitando las posibilidades de crecimiento de la producción y o servicios, además esta competencia eleva los costos de los recursos, aumento de impuestos, eleva las tasas de interés haciendo que las empresas tengan que pagar más por sus deudas. La Desaceleración económica genera problemas de liquidez a clientes instalados o potenciales</a:t>
            </a:r>
            <a:r>
              <a:rPr lang="es-CO" sz="1200" dirty="0" smtClean="0">
                <a:solidFill>
                  <a:schemeClr val="tx2">
                    <a:lumMod val="50000"/>
                  </a:schemeClr>
                </a:solidFill>
              </a:rPr>
              <a:t>.</a:t>
            </a:r>
          </a:p>
          <a:p>
            <a:pPr marL="0" indent="0">
              <a:buNone/>
            </a:pPr>
            <a:r>
              <a:rPr lang="es-CO" sz="1200" dirty="0">
                <a:solidFill>
                  <a:schemeClr val="tx2">
                    <a:lumMod val="50000"/>
                  </a:schemeClr>
                </a:solidFill>
              </a:rPr>
              <a:t>	</a:t>
            </a:r>
            <a:r>
              <a:rPr lang="es-CO" sz="1200" dirty="0" smtClean="0">
                <a:solidFill>
                  <a:schemeClr val="tx2">
                    <a:lumMod val="50000"/>
                  </a:schemeClr>
                </a:solidFill>
              </a:rPr>
              <a:t>3. EN LO SOCIAL</a:t>
            </a:r>
          </a:p>
          <a:p>
            <a:pPr marL="0" indent="0">
              <a:buNone/>
            </a:pPr>
            <a:r>
              <a:rPr lang="es-CO" sz="1200" dirty="0">
                <a:solidFill>
                  <a:schemeClr val="tx2">
                    <a:lumMod val="50000"/>
                  </a:schemeClr>
                </a:solidFill>
              </a:rPr>
              <a:t>	</a:t>
            </a:r>
            <a:r>
              <a:rPr lang="es-CO" sz="1200" dirty="0" smtClean="0">
                <a:solidFill>
                  <a:schemeClr val="tx2">
                    <a:lumMod val="50000"/>
                  </a:schemeClr>
                </a:solidFill>
              </a:rPr>
              <a:t>Cambios en la situación social, de salud y orden publico: Ante el aumento de subsidios que desincentivan la ocupación laboral.</a:t>
            </a:r>
          </a:p>
          <a:p>
            <a:pPr marL="0" indent="0">
              <a:buNone/>
            </a:pPr>
            <a:r>
              <a:rPr lang="es-CO" sz="1200" dirty="0">
                <a:solidFill>
                  <a:schemeClr val="tx2">
                    <a:lumMod val="50000"/>
                  </a:schemeClr>
                </a:solidFill>
              </a:rPr>
              <a:t>	</a:t>
            </a:r>
            <a:r>
              <a:rPr lang="es-CO" sz="1200" dirty="0" smtClean="0">
                <a:solidFill>
                  <a:schemeClr val="tx2">
                    <a:lumMod val="50000"/>
                  </a:schemeClr>
                </a:solidFill>
              </a:rPr>
              <a:t>Cambios en las expectativas del cliente frente a la </a:t>
            </a:r>
            <a:r>
              <a:rPr lang="es-CO" sz="1200" dirty="0" err="1" smtClean="0">
                <a:solidFill>
                  <a:schemeClr val="tx2">
                    <a:lumMod val="50000"/>
                  </a:schemeClr>
                </a:solidFill>
              </a:rPr>
              <a:t>prestacion</a:t>
            </a:r>
            <a:r>
              <a:rPr lang="es-CO" sz="1200" dirty="0" smtClean="0">
                <a:solidFill>
                  <a:schemeClr val="tx2">
                    <a:lumMod val="50000"/>
                  </a:schemeClr>
                </a:solidFill>
              </a:rPr>
              <a:t> del servicio: Fenómeno  de mercado y competencia en el cual se ha 	identificado preferencia por parte de los clientes en el retorno de pagos por concepto de vigilancia como criterio para la adjudicación 	de contratos.</a:t>
            </a:r>
          </a:p>
          <a:p>
            <a:pPr marL="0" indent="0">
              <a:buNone/>
            </a:pPr>
            <a:r>
              <a:rPr lang="es-CO" sz="1200" dirty="0" smtClean="0">
                <a:solidFill>
                  <a:schemeClr val="tx2">
                    <a:lumMod val="50000"/>
                  </a:schemeClr>
                </a:solidFill>
              </a:rPr>
              <a:t>CONCLUSION: Las </a:t>
            </a:r>
            <a:r>
              <a:rPr lang="es-CO" sz="1200" dirty="0">
                <a:solidFill>
                  <a:schemeClr val="tx2">
                    <a:lumMod val="50000"/>
                  </a:schemeClr>
                </a:solidFill>
              </a:rPr>
              <a:t>medidas populistas de </a:t>
            </a:r>
            <a:r>
              <a:rPr lang="es-CO" sz="1200" dirty="0" smtClean="0">
                <a:solidFill>
                  <a:schemeClr val="tx2">
                    <a:lumMod val="50000"/>
                  </a:schemeClr>
                </a:solidFill>
              </a:rPr>
              <a:t>implementación </a:t>
            </a:r>
            <a:r>
              <a:rPr lang="es-CO" sz="1200" dirty="0">
                <a:solidFill>
                  <a:schemeClr val="tx2">
                    <a:lumMod val="50000"/>
                  </a:schemeClr>
                </a:solidFill>
              </a:rPr>
              <a:t>de </a:t>
            </a:r>
            <a:r>
              <a:rPr lang="es-CO" sz="1200" dirty="0" smtClean="0">
                <a:solidFill>
                  <a:schemeClr val="tx2">
                    <a:lumMod val="50000"/>
                  </a:schemeClr>
                </a:solidFill>
              </a:rPr>
              <a:t>múltiples </a:t>
            </a:r>
            <a:r>
              <a:rPr lang="es-CO" sz="1200" dirty="0">
                <a:solidFill>
                  <a:schemeClr val="tx2">
                    <a:lumMod val="50000"/>
                  </a:schemeClr>
                </a:solidFill>
              </a:rPr>
              <a:t>subsidios aunados a la </a:t>
            </a:r>
            <a:r>
              <a:rPr lang="es-CO" sz="1200" dirty="0" smtClean="0">
                <a:solidFill>
                  <a:schemeClr val="tx2">
                    <a:lumMod val="50000"/>
                  </a:schemeClr>
                </a:solidFill>
              </a:rPr>
              <a:t>utopía </a:t>
            </a:r>
            <a:r>
              <a:rPr lang="es-CO" sz="1200" dirty="0">
                <a:solidFill>
                  <a:schemeClr val="tx2">
                    <a:lumMod val="50000"/>
                  </a:schemeClr>
                </a:solidFill>
              </a:rPr>
              <a:t>de la exigencia de los derechos civiles a gestado un ambiente de </a:t>
            </a:r>
            <a:r>
              <a:rPr lang="es-CO" sz="1200" dirty="0" smtClean="0">
                <a:solidFill>
                  <a:schemeClr val="tx2">
                    <a:lumMod val="50000"/>
                  </a:schemeClr>
                </a:solidFill>
              </a:rPr>
              <a:t>sobrevaloración  </a:t>
            </a:r>
            <a:r>
              <a:rPr lang="es-CO" sz="1200" dirty="0">
                <a:solidFill>
                  <a:schemeClr val="tx2">
                    <a:lumMod val="50000"/>
                  </a:schemeClr>
                </a:solidFill>
              </a:rPr>
              <a:t>y exigencia al cumplimiento de aquello que se merece pero </a:t>
            </a:r>
            <a:r>
              <a:rPr lang="es-CO" sz="1200" dirty="0" smtClean="0">
                <a:solidFill>
                  <a:schemeClr val="tx2">
                    <a:lumMod val="50000"/>
                  </a:schemeClr>
                </a:solidFill>
              </a:rPr>
              <a:t>también </a:t>
            </a:r>
            <a:r>
              <a:rPr lang="es-CO" sz="1200" dirty="0">
                <a:solidFill>
                  <a:schemeClr val="tx2">
                    <a:lumMod val="50000"/>
                  </a:schemeClr>
                </a:solidFill>
              </a:rPr>
              <a:t>una desbordada falta de consciencia  en el cumplimiento de los deberes de la comunidad lo cual ha permeado una cultura del facilismo. Los efectos pos. pandemia han desnudado una creciente </a:t>
            </a:r>
            <a:r>
              <a:rPr lang="es-CO" sz="1200" dirty="0" smtClean="0">
                <a:solidFill>
                  <a:schemeClr val="tx2">
                    <a:lumMod val="50000"/>
                  </a:schemeClr>
                </a:solidFill>
              </a:rPr>
              <a:t>afectación </a:t>
            </a:r>
            <a:r>
              <a:rPr lang="es-CO" sz="1200" dirty="0">
                <a:solidFill>
                  <a:schemeClr val="tx2">
                    <a:lumMod val="50000"/>
                  </a:schemeClr>
                </a:solidFill>
              </a:rPr>
              <a:t>en el riesgo sicosocial de la </a:t>
            </a:r>
            <a:r>
              <a:rPr lang="es-CO" sz="1200" dirty="0" smtClean="0">
                <a:solidFill>
                  <a:schemeClr val="tx2">
                    <a:lumMod val="50000"/>
                  </a:schemeClr>
                </a:solidFill>
              </a:rPr>
              <a:t>población </a:t>
            </a:r>
            <a:r>
              <a:rPr lang="es-CO" sz="1200" dirty="0" err="1">
                <a:solidFill>
                  <a:schemeClr val="tx2">
                    <a:lumMod val="50000"/>
                  </a:schemeClr>
                </a:solidFill>
              </a:rPr>
              <a:t>trabajadora.Adicionalmente</a:t>
            </a:r>
            <a:r>
              <a:rPr lang="es-CO" sz="1200" dirty="0">
                <a:solidFill>
                  <a:schemeClr val="tx2">
                    <a:lumMod val="50000"/>
                  </a:schemeClr>
                </a:solidFill>
              </a:rPr>
              <a:t> los desmanes y daños en la propiedad privada y publica incrementaron la percepción de inseguridad en la población y la falta de </a:t>
            </a:r>
            <a:r>
              <a:rPr lang="es-CO" sz="1200" dirty="0" err="1">
                <a:solidFill>
                  <a:schemeClr val="tx2">
                    <a:lumMod val="50000"/>
                  </a:schemeClr>
                </a:solidFill>
              </a:rPr>
              <a:t>prevision</a:t>
            </a:r>
            <a:r>
              <a:rPr lang="es-CO" sz="1200" dirty="0">
                <a:solidFill>
                  <a:schemeClr val="tx2">
                    <a:lumMod val="50000"/>
                  </a:schemeClr>
                </a:solidFill>
              </a:rPr>
              <a:t> en la </a:t>
            </a:r>
            <a:r>
              <a:rPr lang="es-CO" sz="1200" dirty="0" err="1">
                <a:solidFill>
                  <a:schemeClr val="tx2">
                    <a:lumMod val="50000"/>
                  </a:schemeClr>
                </a:solidFill>
              </a:rPr>
              <a:t>construccion</a:t>
            </a:r>
            <a:r>
              <a:rPr lang="es-CO" sz="1200" dirty="0">
                <a:solidFill>
                  <a:schemeClr val="tx2">
                    <a:lumMod val="50000"/>
                  </a:schemeClr>
                </a:solidFill>
              </a:rPr>
              <a:t> de un nuevo modelo de ciudad que ha </a:t>
            </a:r>
            <a:r>
              <a:rPr lang="es-CO" sz="1200" dirty="0" err="1">
                <a:solidFill>
                  <a:schemeClr val="tx2">
                    <a:lumMod val="50000"/>
                  </a:schemeClr>
                </a:solidFill>
              </a:rPr>
              <a:t>traido</a:t>
            </a:r>
            <a:r>
              <a:rPr lang="es-CO" sz="1200" dirty="0">
                <a:solidFill>
                  <a:schemeClr val="tx2">
                    <a:lumMod val="50000"/>
                  </a:schemeClr>
                </a:solidFill>
              </a:rPr>
              <a:t> caos vial impactando negativamente a los Bogotanos Igualmente continuamos con los coletazos del post - conflicto y  condición del </a:t>
            </a:r>
            <a:r>
              <a:rPr lang="es-CO" sz="1200" dirty="0" err="1">
                <a:solidFill>
                  <a:schemeClr val="tx2">
                    <a:lumMod val="50000"/>
                  </a:schemeClr>
                </a:solidFill>
              </a:rPr>
              <a:t>persdonal</a:t>
            </a:r>
            <a:r>
              <a:rPr lang="es-CO" sz="1200" dirty="0">
                <a:solidFill>
                  <a:schemeClr val="tx2">
                    <a:lumMod val="50000"/>
                  </a:schemeClr>
                </a:solidFill>
              </a:rPr>
              <a:t> migrante de Venezuela aumentando  los </a:t>
            </a:r>
            <a:r>
              <a:rPr lang="es-CO" sz="1200" dirty="0" err="1">
                <a:solidFill>
                  <a:schemeClr val="tx2">
                    <a:lumMod val="50000"/>
                  </a:schemeClr>
                </a:solidFill>
              </a:rPr>
              <a:t>indices</a:t>
            </a:r>
            <a:r>
              <a:rPr lang="es-CO" sz="1200" dirty="0">
                <a:solidFill>
                  <a:schemeClr val="tx2">
                    <a:lumMod val="50000"/>
                  </a:schemeClr>
                </a:solidFill>
              </a:rPr>
              <a:t> delincuenciales y  riesgos asociados a infiltración de personal con intenciones delictivas e incorporación de personal con antecedentes o asociado a grupos al margen de la ley (postconflicto</a:t>
            </a:r>
            <a:r>
              <a:rPr lang="es-CO" sz="1200" dirty="0" smtClean="0">
                <a:solidFill>
                  <a:schemeClr val="tx2">
                    <a:lumMod val="50000"/>
                  </a:schemeClr>
                </a:solidFill>
              </a:rPr>
              <a:t>).</a:t>
            </a:r>
            <a:endParaRPr lang="es-CO" sz="1200" dirty="0">
              <a:solidFill>
                <a:schemeClr val="tx2">
                  <a:lumMod val="50000"/>
                </a:schemeClr>
              </a:solidFill>
            </a:endParaRPr>
          </a:p>
          <a:p>
            <a:pPr marL="0" indent="0">
              <a:buNone/>
            </a:pPr>
            <a:r>
              <a:rPr lang="es-CO" sz="1200" dirty="0" smtClean="0">
                <a:solidFill>
                  <a:schemeClr val="tx2">
                    <a:lumMod val="50000"/>
                  </a:schemeClr>
                </a:solidFill>
              </a:rPr>
              <a:t>	 	</a:t>
            </a:r>
            <a:endParaRPr lang="es-ES" sz="1200" dirty="0" smtClean="0">
              <a:solidFill>
                <a:schemeClr val="tx2">
                  <a:lumMod val="50000"/>
                </a:schemeClr>
              </a:solidFill>
            </a:endParaRPr>
          </a:p>
        </p:txBody>
      </p:sp>
    </p:spTree>
    <p:extLst>
      <p:ext uri="{BB962C8B-B14F-4D97-AF65-F5344CB8AC3E}">
        <p14:creationId xmlns:p14="http://schemas.microsoft.com/office/powerpoint/2010/main" val="39252060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09095" y="254758"/>
            <a:ext cx="8903394" cy="1320800"/>
          </a:xfrm>
        </p:spPr>
        <p:txBody>
          <a:bodyPr>
            <a:normAutofit/>
          </a:bodyPr>
          <a:lstStyle/>
          <a:p>
            <a:r>
              <a:rPr lang="es-ES" sz="2000" b="1" dirty="0">
                <a:solidFill>
                  <a:srgbClr val="002060"/>
                </a:solidFill>
                <a:latin typeface="Arial Black" panose="020B0A04020102020204" pitchFamily="34" charset="0"/>
                <a:cs typeface="Arial" panose="020B0604020202020204" pitchFamily="34" charset="0"/>
              </a:rPr>
              <a:t>b) los cambios en las cuestiones externas e internas que sean pertinentes al </a:t>
            </a:r>
            <a:r>
              <a:rPr lang="es-ES" sz="2000" b="1" dirty="0" smtClean="0">
                <a:solidFill>
                  <a:srgbClr val="002060"/>
                </a:solidFill>
                <a:latin typeface="Arial Black" panose="020B0A04020102020204" pitchFamily="34" charset="0"/>
                <a:cs typeface="Arial" panose="020B0604020202020204" pitchFamily="34" charset="0"/>
              </a:rPr>
              <a:t>SIG</a:t>
            </a:r>
            <a:endParaRPr lang="es-ES" sz="2000" dirty="0"/>
          </a:p>
        </p:txBody>
      </p:sp>
      <p:sp>
        <p:nvSpPr>
          <p:cNvPr id="3" name="2 Marcador de contenido"/>
          <p:cNvSpPr>
            <a:spLocks noGrp="1"/>
          </p:cNvSpPr>
          <p:nvPr>
            <p:ph idx="1"/>
          </p:nvPr>
        </p:nvSpPr>
        <p:spPr>
          <a:xfrm>
            <a:off x="455125" y="1163753"/>
            <a:ext cx="9368973" cy="4913993"/>
          </a:xfrm>
        </p:spPr>
        <p:txBody>
          <a:bodyPr>
            <a:normAutofit/>
          </a:bodyPr>
          <a:lstStyle/>
          <a:p>
            <a:pPr marL="0" indent="0">
              <a:buNone/>
            </a:pPr>
            <a:r>
              <a:rPr lang="es-CO" dirty="0">
                <a:solidFill>
                  <a:schemeClr val="tx2">
                    <a:lumMod val="50000"/>
                  </a:schemeClr>
                </a:solidFill>
              </a:rPr>
              <a:t>	</a:t>
            </a:r>
            <a:r>
              <a:rPr lang="es-CO" dirty="0" smtClean="0">
                <a:solidFill>
                  <a:schemeClr val="tx2">
                    <a:lumMod val="50000"/>
                  </a:schemeClr>
                </a:solidFill>
              </a:rPr>
              <a:t>Continuación análisis factores externos:</a:t>
            </a:r>
          </a:p>
          <a:p>
            <a:pPr marL="0" indent="0">
              <a:buNone/>
            </a:pPr>
            <a:endParaRPr lang="es-CO" dirty="0">
              <a:solidFill>
                <a:schemeClr val="tx2">
                  <a:lumMod val="50000"/>
                </a:schemeClr>
              </a:solidFill>
            </a:endParaRPr>
          </a:p>
          <a:p>
            <a:pPr marL="0" indent="0">
              <a:buNone/>
            </a:pPr>
            <a:r>
              <a:rPr lang="es-CO" dirty="0" smtClean="0">
                <a:solidFill>
                  <a:schemeClr val="tx2">
                    <a:lumMod val="50000"/>
                  </a:schemeClr>
                </a:solidFill>
              </a:rPr>
              <a:t>	</a:t>
            </a:r>
            <a:r>
              <a:rPr lang="es-CO" b="1" dirty="0" smtClean="0">
                <a:solidFill>
                  <a:schemeClr val="tx2">
                    <a:lumMod val="50000"/>
                  </a:schemeClr>
                </a:solidFill>
              </a:rPr>
              <a:t>4. EN LO TECNOLOGICO</a:t>
            </a:r>
          </a:p>
          <a:p>
            <a:pPr marL="0" indent="0">
              <a:buNone/>
            </a:pPr>
            <a:r>
              <a:rPr lang="es-CO" b="1" dirty="0" smtClean="0">
                <a:solidFill>
                  <a:schemeClr val="tx2">
                    <a:lumMod val="50000"/>
                  </a:schemeClr>
                </a:solidFill>
              </a:rPr>
              <a:t>	</a:t>
            </a:r>
            <a:r>
              <a:rPr lang="es-CO" dirty="0">
                <a:solidFill>
                  <a:schemeClr val="tx2">
                    <a:lumMod val="50000"/>
                  </a:schemeClr>
                </a:solidFill>
              </a:rPr>
              <a:t>Ataques </a:t>
            </a:r>
            <a:r>
              <a:rPr lang="es-CO" dirty="0" smtClean="0">
                <a:solidFill>
                  <a:schemeClr val="tx2">
                    <a:lumMod val="50000"/>
                  </a:schemeClr>
                </a:solidFill>
              </a:rPr>
              <a:t>cibernéticos: Aunque </a:t>
            </a:r>
            <a:r>
              <a:rPr lang="es-CO" dirty="0">
                <a:solidFill>
                  <a:schemeClr val="tx2">
                    <a:lumMod val="50000"/>
                  </a:schemeClr>
                </a:solidFill>
              </a:rPr>
              <a:t>sigue siendo una oportunidad la identificación de </a:t>
            </a:r>
            <a:r>
              <a:rPr lang="es-CO" dirty="0" smtClean="0">
                <a:solidFill>
                  <a:schemeClr val="tx2">
                    <a:lumMod val="50000"/>
                  </a:schemeClr>
                </a:solidFill>
              </a:rPr>
              <a:t>	diferentes </a:t>
            </a:r>
            <a:r>
              <a:rPr lang="es-CO" dirty="0">
                <a:solidFill>
                  <a:schemeClr val="tx2">
                    <a:lumMod val="50000"/>
                  </a:schemeClr>
                </a:solidFill>
              </a:rPr>
              <a:t>necesidades de los clientes para prestar un servicio integral </a:t>
            </a:r>
            <a:r>
              <a:rPr lang="es-CO" dirty="0" smtClean="0">
                <a:solidFill>
                  <a:schemeClr val="tx2">
                    <a:lumMod val="50000"/>
                  </a:schemeClr>
                </a:solidFill>
              </a:rPr>
              <a:t>	(</a:t>
            </a:r>
            <a:r>
              <a:rPr lang="es-CO" dirty="0">
                <a:solidFill>
                  <a:schemeClr val="tx2">
                    <a:lumMod val="50000"/>
                  </a:schemeClr>
                </a:solidFill>
              </a:rPr>
              <a:t>Vigilancia física / Medios Tecnológicos / Escolta de mercancía), los equipos </a:t>
            </a:r>
            <a:r>
              <a:rPr lang="es-CO" dirty="0" smtClean="0">
                <a:solidFill>
                  <a:schemeClr val="tx2">
                    <a:lumMod val="50000"/>
                  </a:schemeClr>
                </a:solidFill>
              </a:rPr>
              <a:t>	tecnológicos </a:t>
            </a:r>
            <a:r>
              <a:rPr lang="es-CO" dirty="0">
                <a:solidFill>
                  <a:schemeClr val="tx2">
                    <a:lumMod val="50000"/>
                  </a:schemeClr>
                </a:solidFill>
              </a:rPr>
              <a:t>en su </a:t>
            </a:r>
            <a:r>
              <a:rPr lang="es-CO" dirty="0" smtClean="0">
                <a:solidFill>
                  <a:schemeClr val="tx2">
                    <a:lumMod val="50000"/>
                  </a:schemeClr>
                </a:solidFill>
              </a:rPr>
              <a:t>mayoría </a:t>
            </a:r>
            <a:r>
              <a:rPr lang="es-CO" dirty="0">
                <a:solidFill>
                  <a:schemeClr val="tx2">
                    <a:lumMod val="50000"/>
                  </a:schemeClr>
                </a:solidFill>
              </a:rPr>
              <a:t>son importados y con la volatilidad del </a:t>
            </a:r>
            <a:r>
              <a:rPr lang="es-CO" dirty="0" smtClean="0">
                <a:solidFill>
                  <a:schemeClr val="tx2">
                    <a:lumMod val="50000"/>
                  </a:schemeClr>
                </a:solidFill>
              </a:rPr>
              <a:t>dólar </a:t>
            </a:r>
            <a:r>
              <a:rPr lang="es-CO" dirty="0">
                <a:solidFill>
                  <a:schemeClr val="tx2">
                    <a:lumMod val="50000"/>
                  </a:schemeClr>
                </a:solidFill>
              </a:rPr>
              <a:t>y los </a:t>
            </a:r>
            <a:r>
              <a:rPr lang="es-CO" dirty="0" smtClean="0">
                <a:solidFill>
                  <a:schemeClr val="tx2">
                    <a:lumMod val="50000"/>
                  </a:schemeClr>
                </a:solidFill>
              </a:rPr>
              <a:t>	mayores </a:t>
            </a:r>
            <a:r>
              <a:rPr lang="es-CO" dirty="0">
                <a:solidFill>
                  <a:schemeClr val="tx2">
                    <a:lumMod val="50000"/>
                  </a:schemeClr>
                </a:solidFill>
              </a:rPr>
              <a:t>costos de transportes ocasionados por el alza en la mano de obra y la </a:t>
            </a:r>
            <a:r>
              <a:rPr lang="es-CO" dirty="0" smtClean="0">
                <a:solidFill>
                  <a:schemeClr val="tx2">
                    <a:lumMod val="50000"/>
                  </a:schemeClr>
                </a:solidFill>
              </a:rPr>
              <a:t>	retención </a:t>
            </a:r>
            <a:r>
              <a:rPr lang="es-CO" dirty="0">
                <a:solidFill>
                  <a:schemeClr val="tx2">
                    <a:lumMod val="50000"/>
                  </a:schemeClr>
                </a:solidFill>
              </a:rPr>
              <a:t>de contenedores en puertos, han hecho que se incrementen los </a:t>
            </a:r>
            <a:r>
              <a:rPr lang="es-CO" dirty="0" smtClean="0">
                <a:solidFill>
                  <a:schemeClr val="tx2">
                    <a:lumMod val="50000"/>
                  </a:schemeClr>
                </a:solidFill>
              </a:rPr>
              <a:t>valores 	dificultando </a:t>
            </a:r>
            <a:r>
              <a:rPr lang="es-CO" dirty="0">
                <a:solidFill>
                  <a:schemeClr val="tx2">
                    <a:lumMod val="50000"/>
                  </a:schemeClr>
                </a:solidFill>
              </a:rPr>
              <a:t>la labor con los proveedores y </a:t>
            </a:r>
            <a:r>
              <a:rPr lang="es-CO" dirty="0" smtClean="0">
                <a:solidFill>
                  <a:schemeClr val="tx2">
                    <a:lumMod val="50000"/>
                  </a:schemeClr>
                </a:solidFill>
              </a:rPr>
              <a:t>disminuyendo </a:t>
            </a:r>
            <a:r>
              <a:rPr lang="es-CO" dirty="0">
                <a:solidFill>
                  <a:schemeClr val="tx2">
                    <a:lumMod val="50000"/>
                  </a:schemeClr>
                </a:solidFill>
              </a:rPr>
              <a:t>el margen de </a:t>
            </a:r>
            <a:r>
              <a:rPr lang="es-CO" dirty="0" smtClean="0">
                <a:solidFill>
                  <a:schemeClr val="tx2">
                    <a:lumMod val="50000"/>
                  </a:schemeClr>
                </a:solidFill>
              </a:rPr>
              <a:t>utilidad </a:t>
            </a:r>
            <a:r>
              <a:rPr lang="es-CO" dirty="0">
                <a:solidFill>
                  <a:schemeClr val="tx2">
                    <a:lumMod val="50000"/>
                  </a:schemeClr>
                </a:solidFill>
              </a:rPr>
              <a:t>final.</a:t>
            </a:r>
          </a:p>
          <a:p>
            <a:pPr marL="0" indent="0">
              <a:buNone/>
            </a:pPr>
            <a:r>
              <a:rPr lang="es-CO" dirty="0" smtClean="0">
                <a:solidFill>
                  <a:schemeClr val="tx2">
                    <a:lumMod val="50000"/>
                  </a:schemeClr>
                </a:solidFill>
              </a:rPr>
              <a:t> </a:t>
            </a:r>
            <a:r>
              <a:rPr lang="es-CO" dirty="0">
                <a:solidFill>
                  <a:schemeClr val="tx2">
                    <a:lumMod val="50000"/>
                  </a:schemeClr>
                </a:solidFill>
              </a:rPr>
              <a:t>	Seguridad de la </a:t>
            </a:r>
            <a:r>
              <a:rPr lang="es-CO" dirty="0" smtClean="0">
                <a:solidFill>
                  <a:schemeClr val="tx2">
                    <a:lumMod val="50000"/>
                  </a:schemeClr>
                </a:solidFill>
              </a:rPr>
              <a:t>información </a:t>
            </a:r>
            <a:r>
              <a:rPr lang="es-CO" dirty="0">
                <a:solidFill>
                  <a:schemeClr val="tx2">
                    <a:lumMod val="50000"/>
                  </a:schemeClr>
                </a:solidFill>
              </a:rPr>
              <a:t>- Ataques cibernéticos- </a:t>
            </a:r>
            <a:r>
              <a:rPr lang="es-CO" dirty="0" smtClean="0">
                <a:solidFill>
                  <a:schemeClr val="tx2">
                    <a:lumMod val="50000"/>
                  </a:schemeClr>
                </a:solidFill>
              </a:rPr>
              <a:t>Inclusión </a:t>
            </a:r>
            <a:r>
              <a:rPr lang="es-CO" dirty="0">
                <a:solidFill>
                  <a:schemeClr val="tx2">
                    <a:lumMod val="50000"/>
                  </a:schemeClr>
                </a:solidFill>
              </a:rPr>
              <a:t>del estándar de </a:t>
            </a:r>
            <a:r>
              <a:rPr lang="es-CO" dirty="0" smtClean="0">
                <a:solidFill>
                  <a:schemeClr val="tx2">
                    <a:lumMod val="50000"/>
                  </a:schemeClr>
                </a:solidFill>
              </a:rPr>
              <a:t>	ciberseguridad </a:t>
            </a:r>
            <a:r>
              <a:rPr lang="es-CO" dirty="0">
                <a:solidFill>
                  <a:schemeClr val="tx2">
                    <a:lumMod val="50000"/>
                  </a:schemeClr>
                </a:solidFill>
              </a:rPr>
              <a:t>al sistema BASC.</a:t>
            </a:r>
            <a:endParaRPr lang="es-ES" dirty="0" smtClean="0">
              <a:solidFill>
                <a:schemeClr val="tx2">
                  <a:lumMod val="50000"/>
                </a:schemeClr>
              </a:solidFill>
            </a:endParaRPr>
          </a:p>
        </p:txBody>
      </p:sp>
    </p:spTree>
    <p:extLst>
      <p:ext uri="{BB962C8B-B14F-4D97-AF65-F5344CB8AC3E}">
        <p14:creationId xmlns:p14="http://schemas.microsoft.com/office/powerpoint/2010/main" val="23438737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09095" y="254758"/>
            <a:ext cx="8903394" cy="1320800"/>
          </a:xfrm>
        </p:spPr>
        <p:txBody>
          <a:bodyPr>
            <a:normAutofit/>
          </a:bodyPr>
          <a:lstStyle/>
          <a:p>
            <a:r>
              <a:rPr lang="es-ES" sz="2000" b="1" dirty="0">
                <a:solidFill>
                  <a:srgbClr val="002060"/>
                </a:solidFill>
                <a:latin typeface="Arial Black" panose="020B0A04020102020204" pitchFamily="34" charset="0"/>
                <a:cs typeface="Arial" panose="020B0604020202020204" pitchFamily="34" charset="0"/>
              </a:rPr>
              <a:t>b) los cambios en las cuestiones externas e internas que sean pertinentes al </a:t>
            </a:r>
            <a:r>
              <a:rPr lang="es-ES" sz="2000" b="1" dirty="0" smtClean="0">
                <a:solidFill>
                  <a:srgbClr val="002060"/>
                </a:solidFill>
                <a:latin typeface="Arial Black" panose="020B0A04020102020204" pitchFamily="34" charset="0"/>
                <a:cs typeface="Arial" panose="020B0604020202020204" pitchFamily="34" charset="0"/>
              </a:rPr>
              <a:t>SIG</a:t>
            </a:r>
            <a:endParaRPr lang="es-ES" sz="2000" dirty="0"/>
          </a:p>
        </p:txBody>
      </p:sp>
      <p:sp>
        <p:nvSpPr>
          <p:cNvPr id="3" name="2 Marcador de contenido"/>
          <p:cNvSpPr>
            <a:spLocks noGrp="1"/>
          </p:cNvSpPr>
          <p:nvPr>
            <p:ph idx="1"/>
          </p:nvPr>
        </p:nvSpPr>
        <p:spPr>
          <a:xfrm>
            <a:off x="455125" y="1019828"/>
            <a:ext cx="10518381" cy="5480124"/>
          </a:xfrm>
        </p:spPr>
        <p:txBody>
          <a:bodyPr>
            <a:normAutofit fontScale="92500" lnSpcReduction="20000"/>
          </a:bodyPr>
          <a:lstStyle/>
          <a:p>
            <a:pPr marL="0" indent="0">
              <a:buNone/>
            </a:pPr>
            <a:r>
              <a:rPr lang="es-ES" dirty="0" smtClean="0">
                <a:solidFill>
                  <a:schemeClr val="tx2">
                    <a:lumMod val="50000"/>
                  </a:schemeClr>
                </a:solidFill>
              </a:rPr>
              <a:t>En lo relativo a las cuestiones internas se consideraron los siguientes cambios:</a:t>
            </a:r>
          </a:p>
          <a:p>
            <a:r>
              <a:rPr lang="es-ES" dirty="0" smtClean="0">
                <a:solidFill>
                  <a:schemeClr val="tx2">
                    <a:lumMod val="50000"/>
                  </a:schemeClr>
                </a:solidFill>
              </a:rPr>
              <a:t>Liquidez de la compañía: La cual era una fortaleza en periodos anteriores se vio impactada por la materialización del riesgo de cartera quedando como Fortaleza Baja.</a:t>
            </a:r>
          </a:p>
          <a:p>
            <a:r>
              <a:rPr lang="es-ES" dirty="0" smtClean="0">
                <a:solidFill>
                  <a:schemeClr val="tx2">
                    <a:lumMod val="50000"/>
                  </a:schemeClr>
                </a:solidFill>
              </a:rPr>
              <a:t>Estructura organizacional: La cual se considera ampliamente suficiente y apropiada para el volumen de operaciones actuales. La empresa hace un esfuerzo significativo para el mantenimiento de esta estructura a pesar del impacto en la baja de operaciones de la organización. </a:t>
            </a:r>
          </a:p>
          <a:p>
            <a:r>
              <a:rPr lang="es-ES" dirty="0" smtClean="0">
                <a:solidFill>
                  <a:schemeClr val="tx2">
                    <a:lumMod val="50000"/>
                  </a:schemeClr>
                </a:solidFill>
              </a:rPr>
              <a:t>Políticas de Bienestar a los trabajadores: Algunos factores que se consideraban claves para la retención del personal ya perdieron valor ante la obligación vía ley de algunos beneficios como fue el caso de la póliza de vida.</a:t>
            </a:r>
          </a:p>
          <a:p>
            <a:r>
              <a:rPr lang="es-ES" dirty="0" smtClean="0">
                <a:solidFill>
                  <a:schemeClr val="tx2">
                    <a:lumMod val="50000"/>
                  </a:schemeClr>
                </a:solidFill>
              </a:rPr>
              <a:t>Diversificación de nuevas líneas de servicio: A pesar de mantener como objetivo la integración del recurso humano con los medios tecnológicos para la prestación del servicio, esta fortaleza se ha visto mermada por los cambios en la tasa del dólar.</a:t>
            </a:r>
          </a:p>
          <a:p>
            <a:r>
              <a:rPr lang="es-ES" dirty="0" smtClean="0">
                <a:solidFill>
                  <a:schemeClr val="tx2">
                    <a:lumMod val="50000"/>
                  </a:schemeClr>
                </a:solidFill>
              </a:rPr>
              <a:t>Actitud del servicio y sentido de pertenencia del personal de seguridad: Pasa a ser fortaleza baja ante solicitudes injustificadas por parte de los guardas que derivan en su renuncia. Esto también genera impacto </a:t>
            </a:r>
            <a:r>
              <a:rPr lang="es-ES" dirty="0">
                <a:solidFill>
                  <a:schemeClr val="tx2">
                    <a:lumMod val="50000"/>
                  </a:schemeClr>
                </a:solidFill>
              </a:rPr>
              <a:t>en </a:t>
            </a:r>
            <a:r>
              <a:rPr lang="es-ES" dirty="0" smtClean="0">
                <a:solidFill>
                  <a:schemeClr val="tx2">
                    <a:lumMod val="50000"/>
                  </a:schemeClr>
                </a:solidFill>
              </a:rPr>
              <a:t>el índice </a:t>
            </a:r>
            <a:r>
              <a:rPr lang="es-ES" dirty="0">
                <a:solidFill>
                  <a:schemeClr val="tx2">
                    <a:lumMod val="50000"/>
                  </a:schemeClr>
                </a:solidFill>
              </a:rPr>
              <a:t>de permanencia del </a:t>
            </a:r>
            <a:r>
              <a:rPr lang="es-ES" dirty="0" smtClean="0">
                <a:solidFill>
                  <a:schemeClr val="tx2">
                    <a:lumMod val="50000"/>
                  </a:schemeClr>
                </a:solidFill>
              </a:rPr>
              <a:t>personal. </a:t>
            </a:r>
            <a:endParaRPr lang="es-ES" dirty="0">
              <a:solidFill>
                <a:schemeClr val="tx2">
                  <a:lumMod val="50000"/>
                </a:schemeClr>
              </a:solidFill>
            </a:endParaRPr>
          </a:p>
          <a:p>
            <a:r>
              <a:rPr lang="es-ES" dirty="0" smtClean="0">
                <a:solidFill>
                  <a:schemeClr val="tx2">
                    <a:lumMod val="50000"/>
                  </a:schemeClr>
                </a:solidFill>
              </a:rPr>
              <a:t>Cambio en el enfoque de atención a necesidades del cliente: El mercado ha obligado a definir nuevas metodologías para la presentación de ofertas económicas y de prestación del servicio mas allá de las necesidades puntuales de seguridad requeridas por el cliente.</a:t>
            </a:r>
          </a:p>
          <a:p>
            <a:r>
              <a:rPr lang="es-ES" dirty="0" smtClean="0">
                <a:solidFill>
                  <a:schemeClr val="tx2">
                    <a:lumMod val="50000"/>
                  </a:schemeClr>
                </a:solidFill>
              </a:rPr>
              <a:t>Identificación y tratamiento del servicio no conforme: Cambia a fortaleza alta al contar con acciones disciplinarias para todos los casos identificados.</a:t>
            </a:r>
          </a:p>
        </p:txBody>
      </p:sp>
    </p:spTree>
    <p:extLst>
      <p:ext uri="{BB962C8B-B14F-4D97-AF65-F5344CB8AC3E}">
        <p14:creationId xmlns:p14="http://schemas.microsoft.com/office/powerpoint/2010/main" val="154786705"/>
      </p:ext>
    </p:extLst>
  </p:cSld>
  <p:clrMapOvr>
    <a:masterClrMapping/>
  </p:clrMapOvr>
</p:sld>
</file>

<file path=ppt/theme/theme1.xml><?xml version="1.0" encoding="utf-8"?>
<a:theme xmlns:a="http://schemas.openxmlformats.org/drawingml/2006/main" name="Faceta">
  <a:themeElements>
    <a:clrScheme name="Azul">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ac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otalTime>2369</TotalTime>
  <Words>4909</Words>
  <Application>Microsoft Office PowerPoint</Application>
  <PresentationFormat>Personalizado</PresentationFormat>
  <Paragraphs>333</Paragraphs>
  <Slides>53</Slides>
  <Notes>0</Notes>
  <HiddenSlides>0</HiddenSlides>
  <MMClips>0</MMClips>
  <ScaleCrop>false</ScaleCrop>
  <HeadingPairs>
    <vt:vector size="4" baseType="variant">
      <vt:variant>
        <vt:lpstr>Tema</vt:lpstr>
      </vt:variant>
      <vt:variant>
        <vt:i4>1</vt:i4>
      </vt:variant>
      <vt:variant>
        <vt:lpstr>Títulos de diapositiva</vt:lpstr>
      </vt:variant>
      <vt:variant>
        <vt:i4>53</vt:i4>
      </vt:variant>
    </vt:vector>
  </HeadingPairs>
  <TitlesOfParts>
    <vt:vector size="54" baseType="lpstr">
      <vt:lpstr>Faceta</vt:lpstr>
      <vt:lpstr>Presentación de PowerPoint</vt:lpstr>
      <vt:lpstr>ASISTENTES A LA REVISIÓN GERENCIAL</vt:lpstr>
      <vt:lpstr> ENTRADAS PARA LA REVISIÓN POR LA DIRECCIÓN:   a) el estado de las acciones de las revisiones por la dirección previas; (BASC-ISO 9001) b) los cambios en las cuestiones externas e internas que sean pertinentes al sistema integrado de     gestión ; (BASC-ISO 9001) c) la información sobre el desempeño y la eficacia del sistema integrado de gestión, incluidas las tendencias relativas a:   1. satisfacción  del  cliente  y  la  retroalimentación  de  las  partes  interesadas    pertinentes; (BASC-ISO 9001)   2. el grado en que se han cumplido los objetivos integrados de gestión; (BASC-ISO 9001)   3. el desempeño de los procesos (BASC-ISO 9001) y conformidad de los productos,  servicios y requisitos legales;   4. las no conformidades y acciones correctivas; (BASC-ISO 9001)   5. los resultados de seguimiento y medición; (BASC-ISO 9001)   6. los resultados de las auditorías; (BASC-ISO 9001)   7. el desempeño de los proveedores externos; d) la adecuación de los recursos; (BASC-ISO 9001) e) la eficacia de las acciones tomadas para abordar los riesgos y las oportunidades (véase 6.1(BASC-ISO 9001)); f) las oportunidades de mejora. (BASC-ISO 9001)  </vt:lpstr>
      <vt:lpstr>ENTRADAS PARA LA REVISION POR LA DIRECCION.</vt:lpstr>
      <vt:lpstr>Presentación de PowerPoint</vt:lpstr>
      <vt:lpstr>b) los cambios en las cuestiones externas e internas que sean pertinentes al SIG</vt:lpstr>
      <vt:lpstr>b) los cambios en las cuestiones externas e internas que sean pertinentes al SIG</vt:lpstr>
      <vt:lpstr>b) los cambios en las cuestiones externas e internas que sean pertinentes al SIG</vt:lpstr>
      <vt:lpstr>b) los cambios en las cuestiones externas e internas que sean pertinentes al SIG</vt:lpstr>
      <vt:lpstr>c) la información sobre el desempeño y la eficacia del sistema integrado de gestión, incluidas las tendencias relativas a:</vt:lpstr>
      <vt:lpstr>1. satisfacción  del  cliente</vt:lpstr>
      <vt:lpstr>y  la  retroalimentación  de  las  partes  interesadas pertinentes;</vt:lpstr>
      <vt:lpstr>2. El grado en que se han cumplido los objetivos del SIG;</vt:lpstr>
      <vt:lpstr>Objetivo 1: Vigilar permanentemente el cumplimiento de los requisitos legales que regulan la actividad de Seguridad Imperio Ltda. </vt:lpstr>
      <vt:lpstr>Objetivo 2 (2021) : Asegurar una rentabilidad permanente y un crecimiento sostenible en el mercado.</vt:lpstr>
      <vt:lpstr>Objetivo 3 (Cierre 2021): Garantizar la eficaz prestación del servicio mediante la continua evaluación al cumplimiento de los requisitos del cliente.</vt:lpstr>
      <vt:lpstr>Presentación de PowerPoint</vt:lpstr>
      <vt:lpstr>Objetivo 4 (Cierre 2021): Gestionar los riesgos presentes en el desarrollo de nuestra actividad para proteger los intereses de nuestros socios y asociados de negocio, reduciendo la siniestralidad de la compañía, así como los costos y reclamaciones que se deriven de la prestación del servicio.</vt:lpstr>
      <vt:lpstr>Objetivo 5 (Cierre 2021):Implementar y mantener las mejores prácticas para la protección de personas, activos y de la información para prevenir que actividades ilícitas tales como narcotráfico, terrorismo y lavado de activos afecten a nuestros asociados de negocio y la empresa.</vt:lpstr>
      <vt:lpstr>Objetivo 6 (Cierre 2021): Identificar las competencias requeridas para cada cargo y desarrollar un programa de capacitación acorde con las necesidades detectadas.</vt:lpstr>
      <vt:lpstr>Objetivo 7 (Cierre 2021): Mejorar continuamente el desempeño del sistema integrado de gestión garantizando para ello el constante suministro de recursos físicos, humanos y financiero.</vt:lpstr>
      <vt:lpstr>Objetivo 8 Cierre 2021: Prevenir la ocurrencia de peligros y amenazas asociados a las operaciones causantes de accidentes y enfermedades laborales en la población trabajadora.</vt:lpstr>
      <vt:lpstr>Objetivo 9 (Cierre 2021): Comprometer a todos los integrantes de la compañía en la adopción de practicas de preservación del medio ambiente desde su puesto de trabajo.</vt:lpstr>
      <vt:lpstr>3. el desempeño de los procesos y conformidad de los productos y servicios;  GERENCIAL 2021        El proceso cumple parcialmente con su desempeño dado la persistencia en el incumplimiento en la meta de rentabilidad establecida por la organización.  La utilidad proyectada del año 2021, según los resultados obtenidos por medio del indicador, permite concluir que el nivel de ventas (ingresos) frente a los gastos y costos incurridos genera rentabilidad para la compañía. Re evaluar meta</vt:lpstr>
      <vt:lpstr>3. el desempeño de los procesos y conformidad de los productos y servicios; OPERACIONES  Cierre 2021 </vt:lpstr>
      <vt:lpstr>3. el desempeño de los procesos y conformidad de los productos y servicios; COMERCIAL CIERRE 2021</vt:lpstr>
      <vt:lpstr>3. el desempeño de los procesos y conformidad de los productos y servicios;  COMPRAS Y ALMACEN CIERRE 2021       </vt:lpstr>
      <vt:lpstr>3. el desempeño de los procesos y conformidad de los productos y servicios;  RRHH CIERRE 2021</vt:lpstr>
      <vt:lpstr>3. el desempeño de los procesos y conformidad de los productos y servicios;  GESTION DEL RIESGO CIERRE 2021 </vt:lpstr>
      <vt:lpstr>3. el desempeño de los procesos y conformidad de los productos y servicios;  ADMINISTRATIVO Y FINANCIERO CIERRE 2021 </vt:lpstr>
      <vt:lpstr>3. el desempeño de los procesos y conformidad de los productos y servicios;  GESTION INTEGRAL Y MEJORA CIERRE 2021</vt:lpstr>
      <vt:lpstr>ACTIVIDADES PENDIENTES FRENTE AL DESEMPEÑO DEL SISTEMA Y DE LOS PROCESOS QUE CONFORMAN EL SISTEMA DE GESTION</vt:lpstr>
      <vt:lpstr>y los requisitos legales.</vt:lpstr>
      <vt:lpstr>4. Las no conformidades y acciones correctivas;</vt:lpstr>
      <vt:lpstr>DETECCION DE SERVICIO NO CONFORME</vt:lpstr>
      <vt:lpstr>5. los resultados de seguimiento y medición;</vt:lpstr>
      <vt:lpstr>6. los resultados de las auditorías;</vt:lpstr>
      <vt:lpstr>7. el desempeño de los proveedores externos;</vt:lpstr>
      <vt:lpstr>d) la adecuación de los recursos;</vt:lpstr>
      <vt:lpstr>Del presupuesto 2021</vt:lpstr>
      <vt:lpstr>e) la eficacia de las acciones tomadas para abordar los riesgos y las oportunidades </vt:lpstr>
      <vt:lpstr>Resultados de la Gestión de Riesgos</vt:lpstr>
      <vt:lpstr>Riesgos materializados en SEGURIDAD IMPERIO.</vt:lpstr>
      <vt:lpstr>Análisis y acciones realizadas para los riesgos materializados. </vt:lpstr>
      <vt:lpstr>Análisis y acciones realizadas para los riesgos materializados. </vt:lpstr>
      <vt:lpstr>ACCIONES DE MEJORA PARA LA GESTION DE LOS RIESGOS.</vt:lpstr>
      <vt:lpstr>GESTION DE LAS OPORTUNIDADES</vt:lpstr>
      <vt:lpstr>SALIDAS DE LA REVISION POR LA DIRECCION.</vt:lpstr>
      <vt:lpstr>   SALIDA DE LA REVISIÓN POR LA DIRECCIÓN  a) las oportunidades de mejora; b) cualquier necesidad de cambio en el sistema integrado de gestión; c) las necesidades de recursos. </vt:lpstr>
      <vt:lpstr>Presentación de PowerPoint</vt:lpstr>
      <vt:lpstr>b) Necesidades de cambio en el sistema integrado de gestión.</vt:lpstr>
      <vt:lpstr>c) las necesidades de recursos.</vt:lpstr>
      <vt:lpstr>c) las necesidades de recursos.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SIG Imperio</dc:creator>
  <cp:lastModifiedBy>LENOVO</cp:lastModifiedBy>
  <cp:revision>215</cp:revision>
  <dcterms:created xsi:type="dcterms:W3CDTF">2019-04-23T01:00:13Z</dcterms:created>
  <dcterms:modified xsi:type="dcterms:W3CDTF">2022-08-17T11:23:56Z</dcterms:modified>
</cp:coreProperties>
</file>