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65" r:id="rId2"/>
    <p:sldId id="272" r:id="rId3"/>
    <p:sldId id="273" r:id="rId4"/>
    <p:sldId id="274" r:id="rId5"/>
    <p:sldId id="275" r:id="rId6"/>
    <p:sldId id="276" r:id="rId7"/>
    <p:sldId id="267" r:id="rId8"/>
    <p:sldId id="268" r:id="rId9"/>
    <p:sldId id="280" r:id="rId10"/>
    <p:sldId id="277" r:id="rId11"/>
    <p:sldId id="278" r:id="rId12"/>
    <p:sldId id="281" r:id="rId13"/>
    <p:sldId id="27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Diaz Ferro" userId="b499b712086a505b" providerId="LiveId" clId="{11AC6763-CA57-4B76-AAEF-25949CA2B72E}"/>
    <pc:docChg chg="modSld modMainMaster">
      <pc:chgData name="Catherine Diaz Ferro" userId="b499b712086a505b" providerId="LiveId" clId="{11AC6763-CA57-4B76-AAEF-25949CA2B72E}" dt="2018-08-09T14:17:42.797" v="3"/>
      <pc:docMkLst>
        <pc:docMk/>
      </pc:docMkLst>
      <pc:sldChg chg="modTransition">
        <pc:chgData name="Catherine Diaz Ferro" userId="b499b712086a505b" providerId="LiveId" clId="{11AC6763-CA57-4B76-AAEF-25949CA2B72E}" dt="2018-08-09T14:17:42.797" v="3"/>
        <pc:sldMkLst>
          <pc:docMk/>
          <pc:sldMk cId="0" sldId="267"/>
        </pc:sldMkLst>
      </pc:sldChg>
      <pc:sldChg chg="modTransition">
        <pc:chgData name="Catherine Diaz Ferro" userId="b499b712086a505b" providerId="LiveId" clId="{11AC6763-CA57-4B76-AAEF-25949CA2B72E}" dt="2018-08-09T14:17:42.797" v="3"/>
        <pc:sldMkLst>
          <pc:docMk/>
          <pc:sldMk cId="0" sldId="270"/>
        </pc:sldMkLst>
      </pc:sldChg>
      <pc:sldChg chg="modTransition">
        <pc:chgData name="Catherine Diaz Ferro" userId="b499b712086a505b" providerId="LiveId" clId="{11AC6763-CA57-4B76-AAEF-25949CA2B72E}" dt="2018-08-09T14:17:42.797" v="3"/>
        <pc:sldMkLst>
          <pc:docMk/>
          <pc:sldMk cId="0" sldId="274"/>
        </pc:sldMkLst>
      </pc:sldChg>
    </pc:docChg>
  </pc:docChgLst>
  <pc:docChgLst>
    <pc:chgData name="Catherine Diaz Ferro" userId="b499b712086a505b" providerId="LiveId" clId="{2C463BD4-4E79-4612-ACC5-9180EF9C550D}"/>
    <pc:docChg chg="modSld">
      <pc:chgData name="Catherine Diaz Ferro" userId="b499b712086a505b" providerId="LiveId" clId="{2C463BD4-4E79-4612-ACC5-9180EF9C550D}" dt="2018-08-12T16:27:30.023" v="124" actId="1076"/>
      <pc:docMkLst>
        <pc:docMk/>
      </pc:docMkLst>
      <pc:sldChg chg="modSp">
        <pc:chgData name="Catherine Diaz Ferro" userId="b499b712086a505b" providerId="LiveId" clId="{2C463BD4-4E79-4612-ACC5-9180EF9C550D}" dt="2018-08-12T16:27:30.023" v="124" actId="1076"/>
        <pc:sldMkLst>
          <pc:docMk/>
          <pc:sldMk cId="0" sldId="268"/>
        </pc:sldMkLst>
        <pc:spChg chg="mod">
          <ac:chgData name="Catherine Diaz Ferro" userId="b499b712086a505b" providerId="LiveId" clId="{2C463BD4-4E79-4612-ACC5-9180EF9C550D}" dt="2018-08-12T16:27:30.023" v="124" actId="1076"/>
          <ac:spMkLst>
            <pc:docMk/>
            <pc:sldMk cId="0" sldId="268"/>
            <ac:spMk id="8" creationId="{00000000-0000-0000-0000-000000000000}"/>
          </ac:spMkLst>
        </pc:spChg>
      </pc:sldChg>
      <pc:sldChg chg="modSp">
        <pc:chgData name="Catherine Diaz Ferro" userId="b499b712086a505b" providerId="LiveId" clId="{2C463BD4-4E79-4612-ACC5-9180EF9C550D}" dt="2018-08-12T16:27:01.793" v="77" actId="20577"/>
        <pc:sldMkLst>
          <pc:docMk/>
          <pc:sldMk cId="0" sldId="275"/>
        </pc:sldMkLst>
        <pc:spChg chg="mod">
          <ac:chgData name="Catherine Diaz Ferro" userId="b499b712086a505b" providerId="LiveId" clId="{2C463BD4-4E79-4612-ACC5-9180EF9C550D}" dt="2018-08-12T16:27:01.793" v="77" actId="20577"/>
          <ac:spMkLst>
            <pc:docMk/>
            <pc:sldMk cId="0" sldId="275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273D5-1977-4D89-8D47-6EAEE7D43147}" type="doc">
      <dgm:prSet loTypeId="urn:microsoft.com/office/officeart/2005/8/layout/radial1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5D624-6E25-467E-B18D-24359E9B85D8}">
      <dgm:prSet phldrT="[Texto]" custT="1"/>
      <dgm:spPr>
        <a:xfrm>
          <a:off x="3357592" y="1837702"/>
          <a:ext cx="1396693" cy="1396693"/>
        </a:xfr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gm:spPr>
      <dgm:t>
        <a:bodyPr/>
        <a:lstStyle/>
        <a:p>
          <a:pPr algn="ctr"/>
          <a:r>
            <a:rPr lang="es-ES" sz="18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RIESGO</a:t>
          </a:r>
          <a:endParaRPr lang="en-US" sz="18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gm:t>
    </dgm:pt>
    <dgm:pt modelId="{DBCB6364-C872-4D5A-A5A3-B3714F8E138D}" type="parTrans" cxnId="{87D32F67-A89E-42B5-A158-ED4A501D852C}">
      <dgm:prSet/>
      <dgm:spPr/>
      <dgm:t>
        <a:bodyPr/>
        <a:lstStyle/>
        <a:p>
          <a:pPr algn="ctr"/>
          <a:endParaRPr lang="en-US"/>
        </a:p>
      </dgm:t>
    </dgm:pt>
    <dgm:pt modelId="{A3F80AD4-AC83-4E66-AB42-CCF9C5E6F0A0}" type="sibTrans" cxnId="{87D32F67-A89E-42B5-A158-ED4A501D852C}">
      <dgm:prSet/>
      <dgm:spPr/>
      <dgm:t>
        <a:bodyPr/>
        <a:lstStyle/>
        <a:p>
          <a:pPr algn="ctr"/>
          <a:endParaRPr lang="en-US"/>
        </a:p>
      </dgm:t>
    </dgm:pt>
    <dgm:pt modelId="{76042862-3DC8-4B43-8F14-839532C3D77F}">
      <dgm:prSet phldrT="[Texto]" custT="1"/>
      <dgm:spPr>
        <a:xfrm>
          <a:off x="2912926" y="19428"/>
          <a:ext cx="2286024" cy="1396693"/>
        </a:xfr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pPr algn="ctr"/>
          <a:r>
            <a:rPr lang="es-ES" sz="20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Reputacional</a:t>
          </a:r>
          <a:endParaRPr lang="en-US" sz="20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gm:t>
    </dgm:pt>
    <dgm:pt modelId="{D1305A8B-85E3-41AB-9B3D-13A650B1F5AB}" type="parTrans" cxnId="{4F42BD27-4C99-4A42-8E06-22909A17BD2F}">
      <dgm:prSet/>
      <dgm:spPr>
        <a:xfrm rot="16200000">
          <a:off x="3845148" y="1611477"/>
          <a:ext cx="421580" cy="30870"/>
        </a:xfr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pPr algn="ctr"/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279DF101-7E35-4F32-ACD9-206D8431EA27}" type="sibTrans" cxnId="{4F42BD27-4C99-4A42-8E06-22909A17BD2F}">
      <dgm:prSet/>
      <dgm:spPr/>
      <dgm:t>
        <a:bodyPr/>
        <a:lstStyle/>
        <a:p>
          <a:pPr algn="ctr"/>
          <a:endParaRPr lang="en-US"/>
        </a:p>
      </dgm:t>
    </dgm:pt>
    <dgm:pt modelId="{4FEA0DF6-F2AA-402F-A95D-DC8316F1A41B}">
      <dgm:prSet phldrT="[Texto]" custT="1"/>
      <dgm:spPr>
        <a:xfrm>
          <a:off x="5254361" y="1857384"/>
          <a:ext cx="2318064" cy="1396693"/>
        </a:xfr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pPr algn="ctr"/>
          <a:r>
            <a:rPr lang="es-ES" sz="28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Contagio</a:t>
          </a:r>
          <a:endParaRPr lang="en-US" sz="24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gm:t>
    </dgm:pt>
    <dgm:pt modelId="{7B467CD9-1A56-4978-8F20-401AFD24A0AA}" type="parTrans" cxnId="{749DD172-1F4C-4297-9176-73D5E4B76F9E}">
      <dgm:prSet/>
      <dgm:spPr>
        <a:xfrm rot="28701">
          <a:off x="4754252" y="2528532"/>
          <a:ext cx="500229" cy="30870"/>
        </a:xfr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pPr algn="ctr"/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0E72D89A-DCD5-4F4D-9DF0-E5E521D34864}" type="sibTrans" cxnId="{749DD172-1F4C-4297-9176-73D5E4B76F9E}">
      <dgm:prSet/>
      <dgm:spPr/>
      <dgm:t>
        <a:bodyPr/>
        <a:lstStyle/>
        <a:p>
          <a:pPr algn="ctr"/>
          <a:endParaRPr lang="en-US"/>
        </a:p>
      </dgm:t>
    </dgm:pt>
    <dgm:pt modelId="{EECD462A-29D7-4338-B7AE-5A1F98ABA59F}">
      <dgm:prSet phldrT="[Texto]" custT="1"/>
      <dgm:spPr>
        <a:xfrm>
          <a:off x="2896899" y="3643338"/>
          <a:ext cx="2318078" cy="1396693"/>
        </a:xfr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pPr algn="ctr"/>
          <a:r>
            <a:rPr lang="es-ES" sz="24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Operativo</a:t>
          </a:r>
          <a:endParaRPr lang="en-US" sz="24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gm:t>
    </dgm:pt>
    <dgm:pt modelId="{089117B3-150D-48C5-BF0E-68EC9C58608B}" type="parTrans" cxnId="{F4081521-4BD1-4A6F-915F-B78E0EE0E177}">
      <dgm:prSet/>
      <dgm:spPr>
        <a:xfrm rot="5400000">
          <a:off x="3851467" y="3423432"/>
          <a:ext cx="408943" cy="30870"/>
        </a:xfr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pPr algn="ctr"/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D153BB85-1B0C-4964-B07E-58EB5977CF82}" type="sibTrans" cxnId="{F4081521-4BD1-4A6F-915F-B78E0EE0E177}">
      <dgm:prSet/>
      <dgm:spPr/>
      <dgm:t>
        <a:bodyPr/>
        <a:lstStyle/>
        <a:p>
          <a:pPr algn="ctr"/>
          <a:endParaRPr lang="en-US"/>
        </a:p>
      </dgm:t>
    </dgm:pt>
    <dgm:pt modelId="{30081038-DFDA-463D-B201-76F67B023668}">
      <dgm:prSet phldrT="[Texto]" custT="1"/>
      <dgm:spPr>
        <a:xfrm>
          <a:off x="675005" y="1817998"/>
          <a:ext cx="2253956" cy="1396693"/>
        </a:xfr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pPr algn="ctr"/>
          <a:r>
            <a:rPr lang="es-ES" sz="3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Legal</a:t>
          </a:r>
          <a:endParaRPr lang="en-US" sz="3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gm:t>
    </dgm:pt>
    <dgm:pt modelId="{E90116B9-C7A6-40AD-A3CA-7D1195BBE255}" type="parTrans" cxnId="{F217A078-E61D-4615-AF1F-AD84BAED2B89}">
      <dgm:prSet/>
      <dgm:spPr>
        <a:xfrm rot="10830051">
          <a:off x="2928841" y="2512635"/>
          <a:ext cx="428785" cy="30870"/>
        </a:xfr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gm:spPr>
      <dgm:t>
        <a:bodyPr/>
        <a:lstStyle/>
        <a:p>
          <a:pPr algn="ctr"/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gm:t>
    </dgm:pt>
    <dgm:pt modelId="{5654893E-F548-4050-BC7D-DAFE1F93E898}" type="sibTrans" cxnId="{F217A078-E61D-4615-AF1F-AD84BAED2B89}">
      <dgm:prSet/>
      <dgm:spPr/>
      <dgm:t>
        <a:bodyPr/>
        <a:lstStyle/>
        <a:p>
          <a:pPr algn="ctr"/>
          <a:endParaRPr lang="en-US"/>
        </a:p>
      </dgm:t>
    </dgm:pt>
    <dgm:pt modelId="{667F322C-5888-4712-AD22-82839CA83CDD}" type="pres">
      <dgm:prSet presAssocID="{30D273D5-1977-4D89-8D47-6EAEE7D4314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23F7C8A-7EF4-45DD-AD49-6DB6B24607E7}" type="pres">
      <dgm:prSet presAssocID="{14A5D624-6E25-467E-B18D-24359E9B85D8}" presName="centerShape" presStyleLbl="node0" presStyleIdx="0" presStyleCnt="1"/>
      <dgm:spPr>
        <a:prstGeom prst="ellipse">
          <a:avLst/>
        </a:prstGeom>
      </dgm:spPr>
    </dgm:pt>
    <dgm:pt modelId="{F3A7366B-BAAA-46AD-BEAD-B2347821BF48}" type="pres">
      <dgm:prSet presAssocID="{D1305A8B-85E3-41AB-9B3D-13A650B1F5AB}" presName="Name9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21580" y="15435"/>
              </a:lnTo>
            </a:path>
          </a:pathLst>
        </a:custGeom>
      </dgm:spPr>
    </dgm:pt>
    <dgm:pt modelId="{7E69510D-979E-4573-8BD6-BB6D5775BEE3}" type="pres">
      <dgm:prSet presAssocID="{D1305A8B-85E3-41AB-9B3D-13A650B1F5AB}" presName="connTx" presStyleLbl="parChTrans1D2" presStyleIdx="0" presStyleCnt="4"/>
      <dgm:spPr/>
    </dgm:pt>
    <dgm:pt modelId="{23A6AA41-0070-423A-AFFD-686DBF5658F0}" type="pres">
      <dgm:prSet presAssocID="{76042862-3DC8-4B43-8F14-839532C3D77F}" presName="node" presStyleLbl="node1" presStyleIdx="0" presStyleCnt="4" custScaleX="163674">
        <dgm:presLayoutVars>
          <dgm:bulletEnabled val="1"/>
        </dgm:presLayoutVars>
      </dgm:prSet>
      <dgm:spPr>
        <a:prstGeom prst="ellipse">
          <a:avLst/>
        </a:prstGeom>
      </dgm:spPr>
    </dgm:pt>
    <dgm:pt modelId="{022FFC6A-2ED6-4288-BE7C-96B4E5F91314}" type="pres">
      <dgm:prSet presAssocID="{7B467CD9-1A56-4978-8F20-401AFD24A0AA}" presName="Name9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500229" y="15435"/>
              </a:lnTo>
            </a:path>
          </a:pathLst>
        </a:custGeom>
      </dgm:spPr>
    </dgm:pt>
    <dgm:pt modelId="{596D535F-B8AC-4BD2-8FBF-7F554A2CD025}" type="pres">
      <dgm:prSet presAssocID="{7B467CD9-1A56-4978-8F20-401AFD24A0AA}" presName="connTx" presStyleLbl="parChTrans1D2" presStyleIdx="1" presStyleCnt="4"/>
      <dgm:spPr/>
    </dgm:pt>
    <dgm:pt modelId="{60B6D351-7DF4-450B-9490-5A06AD00E20F}" type="pres">
      <dgm:prSet presAssocID="{4FEA0DF6-F2AA-402F-A95D-DC8316F1A41B}" presName="node" presStyleLbl="node1" presStyleIdx="1" presStyleCnt="4" custScaleX="165968" custRadScaleRad="129658" custRadScaleInc="1063">
        <dgm:presLayoutVars>
          <dgm:bulletEnabled val="1"/>
        </dgm:presLayoutVars>
      </dgm:prSet>
      <dgm:spPr>
        <a:prstGeom prst="ellipse">
          <a:avLst/>
        </a:prstGeom>
      </dgm:spPr>
    </dgm:pt>
    <dgm:pt modelId="{E9E7AFC9-E73D-4366-88A1-60B5C4E7C15C}" type="pres">
      <dgm:prSet presAssocID="{089117B3-150D-48C5-BF0E-68EC9C58608B}" presName="Name9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08943" y="15435"/>
              </a:lnTo>
            </a:path>
          </a:pathLst>
        </a:custGeom>
      </dgm:spPr>
    </dgm:pt>
    <dgm:pt modelId="{B71458E7-808B-4E6E-B735-CA0ED390EE94}" type="pres">
      <dgm:prSet presAssocID="{089117B3-150D-48C5-BF0E-68EC9C58608B}" presName="connTx" presStyleLbl="parChTrans1D2" presStyleIdx="2" presStyleCnt="4"/>
      <dgm:spPr/>
    </dgm:pt>
    <dgm:pt modelId="{E7489FA0-3A34-4EC0-94B6-843E3CD616C9}" type="pres">
      <dgm:prSet presAssocID="{EECD462A-29D7-4338-B7AE-5A1F98ABA59F}" presName="node" presStyleLbl="node1" presStyleIdx="2" presStyleCnt="4" custScaleX="165969" custRadScaleRad="99305">
        <dgm:presLayoutVars>
          <dgm:bulletEnabled val="1"/>
        </dgm:presLayoutVars>
      </dgm:prSet>
      <dgm:spPr>
        <a:prstGeom prst="ellipse">
          <a:avLst/>
        </a:prstGeom>
      </dgm:spPr>
    </dgm:pt>
    <dgm:pt modelId="{167EF8BE-DDE4-489A-B15D-44EE15083B18}" type="pres">
      <dgm:prSet presAssocID="{E90116B9-C7A6-40AD-A3CA-7D1195BBE255}" presName="Name9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28785" y="15435"/>
              </a:lnTo>
            </a:path>
          </a:pathLst>
        </a:custGeom>
      </dgm:spPr>
    </dgm:pt>
    <dgm:pt modelId="{1D999A8A-4787-4CA9-A103-9436A7721CB9}" type="pres">
      <dgm:prSet presAssocID="{E90116B9-C7A6-40AD-A3CA-7D1195BBE255}" presName="connTx" presStyleLbl="parChTrans1D2" presStyleIdx="3" presStyleCnt="4"/>
      <dgm:spPr/>
    </dgm:pt>
    <dgm:pt modelId="{C5154967-99BC-4936-8BF6-A993F0475A30}" type="pres">
      <dgm:prSet presAssocID="{30081038-DFDA-463D-B201-76F67B023668}" presName="node" presStyleLbl="node1" presStyleIdx="3" presStyleCnt="4" custScaleX="161378" custRadScaleRad="123966" custRadScaleInc="111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C9430D02-B1EF-47F3-8E0D-15E36CF278C7}" type="presOf" srcId="{089117B3-150D-48C5-BF0E-68EC9C58608B}" destId="{E9E7AFC9-E73D-4366-88A1-60B5C4E7C15C}" srcOrd="0" destOrd="0" presId="urn:microsoft.com/office/officeart/2005/8/layout/radial1"/>
    <dgm:cxn modelId="{F4081521-4BD1-4A6F-915F-B78E0EE0E177}" srcId="{14A5D624-6E25-467E-B18D-24359E9B85D8}" destId="{EECD462A-29D7-4338-B7AE-5A1F98ABA59F}" srcOrd="2" destOrd="0" parTransId="{089117B3-150D-48C5-BF0E-68EC9C58608B}" sibTransId="{D153BB85-1B0C-4964-B07E-58EB5977CF82}"/>
    <dgm:cxn modelId="{4F42BD27-4C99-4A42-8E06-22909A17BD2F}" srcId="{14A5D624-6E25-467E-B18D-24359E9B85D8}" destId="{76042862-3DC8-4B43-8F14-839532C3D77F}" srcOrd="0" destOrd="0" parTransId="{D1305A8B-85E3-41AB-9B3D-13A650B1F5AB}" sibTransId="{279DF101-7E35-4F32-ACD9-206D8431EA27}"/>
    <dgm:cxn modelId="{21E3F22A-2E9E-4563-9651-7146B2E68560}" type="presOf" srcId="{30D273D5-1977-4D89-8D47-6EAEE7D43147}" destId="{667F322C-5888-4712-AD22-82839CA83CDD}" srcOrd="0" destOrd="0" presId="urn:microsoft.com/office/officeart/2005/8/layout/radial1"/>
    <dgm:cxn modelId="{3505F233-45FD-4C66-91AF-DBEA30F6A9F4}" type="presOf" srcId="{089117B3-150D-48C5-BF0E-68EC9C58608B}" destId="{B71458E7-808B-4E6E-B735-CA0ED390EE94}" srcOrd="1" destOrd="0" presId="urn:microsoft.com/office/officeart/2005/8/layout/radial1"/>
    <dgm:cxn modelId="{87D32F67-A89E-42B5-A158-ED4A501D852C}" srcId="{30D273D5-1977-4D89-8D47-6EAEE7D43147}" destId="{14A5D624-6E25-467E-B18D-24359E9B85D8}" srcOrd="0" destOrd="0" parTransId="{DBCB6364-C872-4D5A-A5A3-B3714F8E138D}" sibTransId="{A3F80AD4-AC83-4E66-AB42-CCF9C5E6F0A0}"/>
    <dgm:cxn modelId="{09DA3347-A721-4FC5-A5AA-D9E214A9F283}" type="presOf" srcId="{7B467CD9-1A56-4978-8F20-401AFD24A0AA}" destId="{596D535F-B8AC-4BD2-8FBF-7F554A2CD025}" srcOrd="1" destOrd="0" presId="urn:microsoft.com/office/officeart/2005/8/layout/radial1"/>
    <dgm:cxn modelId="{749DD172-1F4C-4297-9176-73D5E4B76F9E}" srcId="{14A5D624-6E25-467E-B18D-24359E9B85D8}" destId="{4FEA0DF6-F2AA-402F-A95D-DC8316F1A41B}" srcOrd="1" destOrd="0" parTransId="{7B467CD9-1A56-4978-8F20-401AFD24A0AA}" sibTransId="{0E72D89A-DCD5-4F4D-9DF0-E5E521D34864}"/>
    <dgm:cxn modelId="{25A4F753-19EC-4FFB-B6E4-923533DFB368}" type="presOf" srcId="{EECD462A-29D7-4338-B7AE-5A1F98ABA59F}" destId="{E7489FA0-3A34-4EC0-94B6-843E3CD616C9}" srcOrd="0" destOrd="0" presId="urn:microsoft.com/office/officeart/2005/8/layout/radial1"/>
    <dgm:cxn modelId="{F217A078-E61D-4615-AF1F-AD84BAED2B89}" srcId="{14A5D624-6E25-467E-B18D-24359E9B85D8}" destId="{30081038-DFDA-463D-B201-76F67B023668}" srcOrd="3" destOrd="0" parTransId="{E90116B9-C7A6-40AD-A3CA-7D1195BBE255}" sibTransId="{5654893E-F548-4050-BC7D-DAFE1F93E898}"/>
    <dgm:cxn modelId="{8EF69497-F4E7-44DD-8A6D-2FDD9C2FCD84}" type="presOf" srcId="{30081038-DFDA-463D-B201-76F67B023668}" destId="{C5154967-99BC-4936-8BF6-A993F0475A30}" srcOrd="0" destOrd="0" presId="urn:microsoft.com/office/officeart/2005/8/layout/radial1"/>
    <dgm:cxn modelId="{0958739E-9A84-47B5-8187-384014AA974B}" type="presOf" srcId="{D1305A8B-85E3-41AB-9B3D-13A650B1F5AB}" destId="{7E69510D-979E-4573-8BD6-BB6D5775BEE3}" srcOrd="1" destOrd="0" presId="urn:microsoft.com/office/officeart/2005/8/layout/radial1"/>
    <dgm:cxn modelId="{EB4451B7-CCB3-4298-9E24-0532CEC12AC5}" type="presOf" srcId="{E90116B9-C7A6-40AD-A3CA-7D1195BBE255}" destId="{167EF8BE-DDE4-489A-B15D-44EE15083B18}" srcOrd="0" destOrd="0" presId="urn:microsoft.com/office/officeart/2005/8/layout/radial1"/>
    <dgm:cxn modelId="{4CAE53B9-7DF0-44E3-BF47-9D9567C828CB}" type="presOf" srcId="{4FEA0DF6-F2AA-402F-A95D-DC8316F1A41B}" destId="{60B6D351-7DF4-450B-9490-5A06AD00E20F}" srcOrd="0" destOrd="0" presId="urn:microsoft.com/office/officeart/2005/8/layout/radial1"/>
    <dgm:cxn modelId="{B63788C1-4609-46E4-A792-10502649FAFB}" type="presOf" srcId="{D1305A8B-85E3-41AB-9B3D-13A650B1F5AB}" destId="{F3A7366B-BAAA-46AD-BEAD-B2347821BF48}" srcOrd="0" destOrd="0" presId="urn:microsoft.com/office/officeart/2005/8/layout/radial1"/>
    <dgm:cxn modelId="{9C4099CF-8226-47E2-B005-F623C3C82996}" type="presOf" srcId="{76042862-3DC8-4B43-8F14-839532C3D77F}" destId="{23A6AA41-0070-423A-AFFD-686DBF5658F0}" srcOrd="0" destOrd="0" presId="urn:microsoft.com/office/officeart/2005/8/layout/radial1"/>
    <dgm:cxn modelId="{ADF93AE8-AA8D-48A7-99AD-934D02CFD645}" type="presOf" srcId="{7B467CD9-1A56-4978-8F20-401AFD24A0AA}" destId="{022FFC6A-2ED6-4288-BE7C-96B4E5F91314}" srcOrd="0" destOrd="0" presId="urn:microsoft.com/office/officeart/2005/8/layout/radial1"/>
    <dgm:cxn modelId="{7E0A41E8-47E2-4C8C-B4BB-65CACF5B787F}" type="presOf" srcId="{14A5D624-6E25-467E-B18D-24359E9B85D8}" destId="{B23F7C8A-7EF4-45DD-AD49-6DB6B24607E7}" srcOrd="0" destOrd="0" presId="urn:microsoft.com/office/officeart/2005/8/layout/radial1"/>
    <dgm:cxn modelId="{AA3970F3-0B11-4097-9003-D935EF9118FF}" type="presOf" srcId="{E90116B9-C7A6-40AD-A3CA-7D1195BBE255}" destId="{1D999A8A-4787-4CA9-A103-9436A7721CB9}" srcOrd="1" destOrd="0" presId="urn:microsoft.com/office/officeart/2005/8/layout/radial1"/>
    <dgm:cxn modelId="{4D0A01A6-E884-41A8-B897-7A97E40CDF4B}" type="presParOf" srcId="{667F322C-5888-4712-AD22-82839CA83CDD}" destId="{B23F7C8A-7EF4-45DD-AD49-6DB6B24607E7}" srcOrd="0" destOrd="0" presId="urn:microsoft.com/office/officeart/2005/8/layout/radial1"/>
    <dgm:cxn modelId="{24B37D49-F7FE-4C38-8BEE-FCC75D6DA27C}" type="presParOf" srcId="{667F322C-5888-4712-AD22-82839CA83CDD}" destId="{F3A7366B-BAAA-46AD-BEAD-B2347821BF48}" srcOrd="1" destOrd="0" presId="urn:microsoft.com/office/officeart/2005/8/layout/radial1"/>
    <dgm:cxn modelId="{8E96DEEE-9E76-4079-A708-92E84AEAE095}" type="presParOf" srcId="{F3A7366B-BAAA-46AD-BEAD-B2347821BF48}" destId="{7E69510D-979E-4573-8BD6-BB6D5775BEE3}" srcOrd="0" destOrd="0" presId="urn:microsoft.com/office/officeart/2005/8/layout/radial1"/>
    <dgm:cxn modelId="{6EA14073-300A-45DD-B5F3-481F4E7B2A20}" type="presParOf" srcId="{667F322C-5888-4712-AD22-82839CA83CDD}" destId="{23A6AA41-0070-423A-AFFD-686DBF5658F0}" srcOrd="2" destOrd="0" presId="urn:microsoft.com/office/officeart/2005/8/layout/radial1"/>
    <dgm:cxn modelId="{1DC0690F-03EC-4535-BCCD-3F2323BE4146}" type="presParOf" srcId="{667F322C-5888-4712-AD22-82839CA83CDD}" destId="{022FFC6A-2ED6-4288-BE7C-96B4E5F91314}" srcOrd="3" destOrd="0" presId="urn:microsoft.com/office/officeart/2005/8/layout/radial1"/>
    <dgm:cxn modelId="{52427F49-4AC0-49AD-B819-A270FABCCAAF}" type="presParOf" srcId="{022FFC6A-2ED6-4288-BE7C-96B4E5F91314}" destId="{596D535F-B8AC-4BD2-8FBF-7F554A2CD025}" srcOrd="0" destOrd="0" presId="urn:microsoft.com/office/officeart/2005/8/layout/radial1"/>
    <dgm:cxn modelId="{81C25811-B7AD-47A6-8949-7F7DC2F7269B}" type="presParOf" srcId="{667F322C-5888-4712-AD22-82839CA83CDD}" destId="{60B6D351-7DF4-450B-9490-5A06AD00E20F}" srcOrd="4" destOrd="0" presId="urn:microsoft.com/office/officeart/2005/8/layout/radial1"/>
    <dgm:cxn modelId="{013D2E89-9F6D-431A-901E-DA41CF992A6C}" type="presParOf" srcId="{667F322C-5888-4712-AD22-82839CA83CDD}" destId="{E9E7AFC9-E73D-4366-88A1-60B5C4E7C15C}" srcOrd="5" destOrd="0" presId="urn:microsoft.com/office/officeart/2005/8/layout/radial1"/>
    <dgm:cxn modelId="{F5F5C7ED-E90A-41B9-A134-3EC00D226C3E}" type="presParOf" srcId="{E9E7AFC9-E73D-4366-88A1-60B5C4E7C15C}" destId="{B71458E7-808B-4E6E-B735-CA0ED390EE94}" srcOrd="0" destOrd="0" presId="urn:microsoft.com/office/officeart/2005/8/layout/radial1"/>
    <dgm:cxn modelId="{57A11514-3123-42D7-919E-EC481BC262F0}" type="presParOf" srcId="{667F322C-5888-4712-AD22-82839CA83CDD}" destId="{E7489FA0-3A34-4EC0-94B6-843E3CD616C9}" srcOrd="6" destOrd="0" presId="urn:microsoft.com/office/officeart/2005/8/layout/radial1"/>
    <dgm:cxn modelId="{84F903C9-5AB6-42C7-9B92-3C3182D06773}" type="presParOf" srcId="{667F322C-5888-4712-AD22-82839CA83CDD}" destId="{167EF8BE-DDE4-489A-B15D-44EE15083B18}" srcOrd="7" destOrd="0" presId="urn:microsoft.com/office/officeart/2005/8/layout/radial1"/>
    <dgm:cxn modelId="{0EE94194-4C7F-4E9A-840E-5EE1347DC32A}" type="presParOf" srcId="{167EF8BE-DDE4-489A-B15D-44EE15083B18}" destId="{1D999A8A-4787-4CA9-A103-9436A7721CB9}" srcOrd="0" destOrd="0" presId="urn:microsoft.com/office/officeart/2005/8/layout/radial1"/>
    <dgm:cxn modelId="{E0D904BB-EDD8-4C63-812C-6E7D0EE4184F}" type="presParOf" srcId="{667F322C-5888-4712-AD22-82839CA83CDD}" destId="{C5154967-99BC-4936-8BF6-A993F0475A3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F7C8A-7EF4-45DD-AD49-6DB6B24607E7}">
      <dsp:nvSpPr>
        <dsp:cNvPr id="0" name=""/>
        <dsp:cNvSpPr/>
      </dsp:nvSpPr>
      <dsp:spPr>
        <a:xfrm>
          <a:off x="3399043" y="1915545"/>
          <a:ext cx="1455321" cy="1455321"/>
        </a:xfrm>
        <a:prstGeom prst="ellipse">
          <a:avLst/>
        </a:prstGeo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RIESGO</a:t>
          </a:r>
          <a:endParaRPr lang="en-US" sz="1800" kern="1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sp:txBody>
      <dsp:txXfrm>
        <a:off x="3612170" y="2128672"/>
        <a:ext cx="1029067" cy="1029067"/>
      </dsp:txXfrm>
    </dsp:sp>
    <dsp:sp modelId="{F3A7366B-BAAA-46AD-BEAD-B2347821BF48}">
      <dsp:nvSpPr>
        <dsp:cNvPr id="0" name=""/>
        <dsp:cNvSpPr/>
      </dsp:nvSpPr>
      <dsp:spPr>
        <a:xfrm rot="16200000">
          <a:off x="3907393" y="1680428"/>
          <a:ext cx="438621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21580" y="15435"/>
              </a:lnTo>
            </a:path>
          </a:pathLst>
        </a:custGeo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4115738" y="1685268"/>
        <a:ext cx="21931" cy="21931"/>
      </dsp:txXfrm>
    </dsp:sp>
    <dsp:sp modelId="{23A6AA41-0070-423A-AFFD-686DBF5658F0}">
      <dsp:nvSpPr>
        <dsp:cNvPr id="0" name=""/>
        <dsp:cNvSpPr/>
      </dsp:nvSpPr>
      <dsp:spPr>
        <a:xfrm>
          <a:off x="2935712" y="21601"/>
          <a:ext cx="2381983" cy="1455321"/>
        </a:xfrm>
        <a:prstGeom prst="ellipse">
          <a:avLst/>
        </a:prstGeo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Reputacional</a:t>
          </a:r>
          <a:endParaRPr lang="en-US" sz="2000" kern="1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sp:txBody>
      <dsp:txXfrm>
        <a:off x="3284545" y="234728"/>
        <a:ext cx="1684317" cy="1029067"/>
      </dsp:txXfrm>
    </dsp:sp>
    <dsp:sp modelId="{022FFC6A-2ED6-4288-BE7C-96B4E5F91314}">
      <dsp:nvSpPr>
        <dsp:cNvPr id="0" name=""/>
        <dsp:cNvSpPr/>
      </dsp:nvSpPr>
      <dsp:spPr>
        <a:xfrm rot="28701">
          <a:off x="4854330" y="2635647"/>
          <a:ext cx="520377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500229" y="15435"/>
              </a:lnTo>
            </a:path>
          </a:pathLst>
        </a:custGeo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5101510" y="2638443"/>
        <a:ext cx="26018" cy="26018"/>
      </dsp:txXfrm>
    </dsp:sp>
    <dsp:sp modelId="{60B6D351-7DF4-450B-9490-5A06AD00E20F}">
      <dsp:nvSpPr>
        <dsp:cNvPr id="0" name=""/>
        <dsp:cNvSpPr/>
      </dsp:nvSpPr>
      <dsp:spPr>
        <a:xfrm>
          <a:off x="5374583" y="1936046"/>
          <a:ext cx="2415368" cy="1455321"/>
        </a:xfrm>
        <a:prstGeom prst="ellipse">
          <a:avLst/>
        </a:prstGeo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Contagio</a:t>
          </a:r>
          <a:endParaRPr lang="en-US" sz="2400" kern="1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sp:txBody>
      <dsp:txXfrm>
        <a:off x="5728305" y="2149173"/>
        <a:ext cx="1707924" cy="1029067"/>
      </dsp:txXfrm>
    </dsp:sp>
    <dsp:sp modelId="{E9E7AFC9-E73D-4366-88A1-60B5C4E7C15C}">
      <dsp:nvSpPr>
        <dsp:cNvPr id="0" name=""/>
        <dsp:cNvSpPr/>
      </dsp:nvSpPr>
      <dsp:spPr>
        <a:xfrm rot="5400000">
          <a:off x="3913974" y="3567790"/>
          <a:ext cx="425458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08943" y="15435"/>
              </a:lnTo>
            </a:path>
          </a:pathLst>
        </a:custGeo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>
        <a:off x="4116067" y="3572959"/>
        <a:ext cx="21272" cy="21272"/>
      </dsp:txXfrm>
    </dsp:sp>
    <dsp:sp modelId="{E7489FA0-3A34-4EC0-94B6-843E3CD616C9}">
      <dsp:nvSpPr>
        <dsp:cNvPr id="0" name=""/>
        <dsp:cNvSpPr/>
      </dsp:nvSpPr>
      <dsp:spPr>
        <a:xfrm>
          <a:off x="2919012" y="3796325"/>
          <a:ext cx="2415383" cy="1455321"/>
        </a:xfrm>
        <a:prstGeom prst="ellipse">
          <a:avLst/>
        </a:prstGeo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Operativo</a:t>
          </a:r>
          <a:endParaRPr lang="en-US" sz="2400" kern="1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sp:txBody>
      <dsp:txXfrm>
        <a:off x="3272737" y="4009452"/>
        <a:ext cx="1707933" cy="1029067"/>
      </dsp:txXfrm>
    </dsp:sp>
    <dsp:sp modelId="{167EF8BE-DDE4-489A-B15D-44EE15083B18}">
      <dsp:nvSpPr>
        <dsp:cNvPr id="0" name=""/>
        <dsp:cNvSpPr/>
      </dsp:nvSpPr>
      <dsp:spPr>
        <a:xfrm rot="10830051">
          <a:off x="2953107" y="2619090"/>
          <a:ext cx="445972" cy="31611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28785" y="15435"/>
              </a:lnTo>
            </a:path>
          </a:pathLst>
        </a:custGeom>
        <a:noFill/>
        <a:ln w="25400" cap="flat" cmpd="sng" algn="ctr">
          <a:solidFill>
            <a:srgbClr val="008000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Schoolbook"/>
            <a:ea typeface="+mn-ea"/>
            <a:cs typeface="+mn-cs"/>
          </a:endParaRPr>
        </a:p>
      </dsp:txBody>
      <dsp:txXfrm rot="10800000">
        <a:off x="3164944" y="2623746"/>
        <a:ext cx="22298" cy="22298"/>
      </dsp:txXfrm>
    </dsp:sp>
    <dsp:sp modelId="{C5154967-99BC-4936-8BF6-A993F0475A30}">
      <dsp:nvSpPr>
        <dsp:cNvPr id="0" name=""/>
        <dsp:cNvSpPr/>
      </dsp:nvSpPr>
      <dsp:spPr>
        <a:xfrm>
          <a:off x="604663" y="1895021"/>
          <a:ext cx="2348569" cy="1455321"/>
        </a:xfrm>
        <a:prstGeom prst="ellipse">
          <a:avLst/>
        </a:prstGeom>
        <a:solidFill>
          <a:srgbClr val="00800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solidFill>
                <a:sysClr val="windowText" lastClr="000000"/>
              </a:solidFill>
              <a:latin typeface="Century Schoolbook"/>
              <a:ea typeface="+mn-ea"/>
              <a:cs typeface="+mn-cs"/>
            </a:rPr>
            <a:t>Legal</a:t>
          </a:r>
          <a:endParaRPr lang="en-US" sz="3200" kern="1200" dirty="0">
            <a:solidFill>
              <a:sysClr val="windowText" lastClr="000000"/>
            </a:solidFill>
            <a:latin typeface="Century Schoolbook"/>
            <a:ea typeface="+mn-ea"/>
            <a:cs typeface="+mn-cs"/>
          </a:endParaRPr>
        </a:p>
      </dsp:txBody>
      <dsp:txXfrm>
        <a:off x="948603" y="2108148"/>
        <a:ext cx="1660689" cy="1029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7B69B9-0DA5-49A3-A1BE-EB5B0E822DD5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8B4D59-63E5-46AD-8DB0-C8C1A20330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8B4D59-63E5-46AD-8DB0-C8C1A20330EB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6EEE3-33C1-425C-8BD9-CDA25E98D91A}" type="slidenum">
              <a:rPr lang="es-E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6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ACFA-71F5-45B6-9261-8D810325FD3F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7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2871-7AD1-4C1F-95F0-4DF787D067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7F0E-46A7-4FEB-8955-9D37F0C46306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A50F-22DE-4927-BBBF-E533E4186A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1A2A-7873-4937-BDFF-8AE7811ADC88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0477-F920-4110-85C6-4B691258AC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D2174-13A2-4E3F-8E47-EADF3799F76C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52AA-59DB-43D8-8732-465F8C7404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D3D1-DF45-4D0A-8C32-D5B54ACB7B26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A209-833F-49CB-888F-B6DAA30F15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E648E-EC0A-4FFF-9F7E-7086F6FAE3DC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D7F7-6486-4C29-B623-CD759C609D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D5FB-13B3-4E20-9E7D-2F6C7A3DDA1E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E8D1-26F9-426E-ABD9-F6909E2F2C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5A6A-E391-46D0-8C22-C48484E13F11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FD4A-E8E3-4346-85CA-043F65F45A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328A-EF2D-4C11-BF59-1FE87E147E66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5575-0A1E-4B4E-861C-E37B2C79C0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A816-7CDF-405B-BCAE-F656667C8E0B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30C3-22BD-499E-99C6-A9F231C26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F791-2F9B-45F1-81DD-66B10D3E8F46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E489-7C0F-4B72-B822-3BFCA0E3A7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5B8E7-0AB6-462E-85C4-397AFE041BA8}" type="datetimeFigureOut">
              <a:rPr lang="es-ES"/>
              <a:pPr>
                <a:defRPr/>
              </a:pPr>
              <a:t>12/08/2018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2FCA1-AEAE-4AC9-A07A-83D023EF4C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89" r:id="rId2"/>
    <p:sldLayoutId id="2147483896" r:id="rId3"/>
    <p:sldLayoutId id="2147483890" r:id="rId4"/>
    <p:sldLayoutId id="2147483897" r:id="rId5"/>
    <p:sldLayoutId id="2147483891" r:id="rId6"/>
    <p:sldLayoutId id="2147483892" r:id="rId7"/>
    <p:sldLayoutId id="2147483898" r:id="rId8"/>
    <p:sldLayoutId id="2147483899" r:id="rId9"/>
    <p:sldLayoutId id="2147483893" r:id="rId10"/>
    <p:sldLayoutId id="2147483894" r:id="rId11"/>
  </p:sldLayoutIdLst>
  <p:transition spd="slow">
    <p:check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42551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425519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 idx="4294967295"/>
          </p:nvPr>
        </p:nvSpPr>
        <p:spPr>
          <a:xfrm>
            <a:off x="285750" y="333375"/>
            <a:ext cx="8858250" cy="3140075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SISTEMA INTEGRADO DE PREVENCIÓN DEL LAVADO DE ACTIVOS Y FINANCIACIÓN DEL TERRORISMO</a:t>
            </a:r>
            <a:br>
              <a:rPr lang="es-ES" sz="32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es-ES" sz="31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(SIPLAFT)</a:t>
            </a:r>
            <a:br>
              <a:rPr lang="es-ES" sz="4800" b="0" cap="none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s-ES" dirty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2610024"/>
            <a:ext cx="22288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1268017" y="5157192"/>
            <a:ext cx="6532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Por Catherine Diaz.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21442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FF"/>
                </a:solidFill>
              </a:rPr>
              <a:t>SEÑALES DE ALERTA</a:t>
            </a:r>
          </a:p>
          <a:p>
            <a:r>
              <a:rPr lang="es-ES" dirty="0"/>
              <a:t>SON HECHOS SITUACIONES Y DEMAS INFORMACION QUE LA COOPERATIVA DETERMINE COMO RELEVANTE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4282" y="2428868"/>
            <a:ext cx="7929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FF"/>
                </a:solidFill>
              </a:rPr>
              <a:t>OPERACIONES  INUSUALES </a:t>
            </a:r>
          </a:p>
          <a:p>
            <a:r>
              <a:rPr lang="es-ES" dirty="0"/>
              <a:t>SE DEBEN REPORTAR  LAS TRANSACCIONES QUE NO GUARDAN RELACION CON EL PERFIL TRANSACCIONAL</a:t>
            </a:r>
          </a:p>
          <a:p>
            <a:r>
              <a:rPr lang="es-ES" dirty="0"/>
              <a:t>DEL CLIENTE Y QUE NO SE HA PODIDO JUSTIFICAR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385762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FF"/>
                </a:solidFill>
              </a:rPr>
              <a:t>OPERACIÓN SOSPECHOSA</a:t>
            </a:r>
          </a:p>
          <a:p>
            <a:r>
              <a:rPr lang="es-ES" dirty="0"/>
              <a:t>AQUELLA OPERACIÓN INUSUAL QUE DE ACUERDO CON RAZONES OBJETIVAS ESTABLECIDAS POR LA COOPERATIVA, ES IDENTIFICADA COMO SOSPECHOSA Y DEBE REPORTARSE A LA UIAF.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643734" cy="5058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357188"/>
            <a:ext cx="9144000" cy="785812"/>
          </a:xfrm>
        </p:spPr>
        <p:txBody>
          <a:bodyPr/>
          <a:lstStyle/>
          <a:p>
            <a:pPr algn="ctr"/>
            <a:r>
              <a:rPr lang="es-ES" dirty="0">
                <a:latin typeface="Algerian" pitchFamily="82" charset="0"/>
              </a:rPr>
              <a:t>DECLARACION DE OPERACIONES </a:t>
            </a:r>
          </a:p>
          <a:p>
            <a:pPr algn="ctr"/>
            <a:r>
              <a:rPr lang="es-ES" dirty="0">
                <a:latin typeface="Algerian" pitchFamily="82" charset="0"/>
              </a:rPr>
              <a:t>EN EFECTIVO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895529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39750" y="1628775"/>
            <a:ext cx="7470775" cy="2938463"/>
          </a:xfrm>
        </p:spPr>
        <p:txBody>
          <a:bodyPr/>
          <a:lstStyle/>
          <a:p>
            <a:pPr algn="ctr" eaLnBrk="1" hangingPunct="1"/>
            <a:r>
              <a:rPr lang="es-ES" sz="4400" dirty="0">
                <a:latin typeface="Algerian" pitchFamily="82" charset="0"/>
              </a:rPr>
              <a:t>GRACIAS POR SU ATENCION</a:t>
            </a:r>
            <a:br>
              <a:rPr lang="es-ES" dirty="0">
                <a:latin typeface="Algerian" pitchFamily="82" charset="0"/>
              </a:rPr>
            </a:br>
            <a:br>
              <a:rPr lang="es-ES" dirty="0">
                <a:latin typeface="Algerian" pitchFamily="82" charset="0"/>
              </a:rPr>
            </a:br>
            <a:br>
              <a:rPr lang="es-ES" dirty="0">
                <a:latin typeface="Algerian" pitchFamily="82" charset="0"/>
              </a:rPr>
            </a:br>
            <a:endParaRPr lang="es-ES" sz="36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57158" y="3857628"/>
            <a:ext cx="7929618" cy="2357454"/>
          </a:xfrm>
          <a:noFill/>
        </p:spPr>
        <p:txBody>
          <a:bodyPr/>
          <a:lstStyle/>
          <a:p>
            <a:pPr algn="just"/>
            <a:br>
              <a:rPr lang="es-ES" sz="2400" dirty="0">
                <a:solidFill>
                  <a:srgbClr val="FFFFFF"/>
                </a:solidFill>
                <a:latin typeface="+mn-lt"/>
              </a:rPr>
            </a:br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Es el sistema que debemos implementar como empresa, con el fin de prevenir que seamos utilizados para dar apariencia de legalidad a activos provenientes de actividades delictivas o para la canalización de recursos hacia la realización de actividades terroristas.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8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3170"/>
            <a:ext cx="4358858" cy="3279522"/>
          </a:xfrm>
        </p:spPr>
      </p:pic>
      <p:sp>
        <p:nvSpPr>
          <p:cNvPr id="28674" name="AutoShape 2" descr="https://encrypted-tbn0.gstatic.com/images?q=tbn:ANd9GcT4JfMiWWBFcaBsGGRcA75lFrz5MKawwxCEDQATTA6y4J4PZL7Cy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https://encrypted-tbn0.gstatic.com/images?q=tbn:ANd9GcT4JfMiWWBFcaBsGGRcA75lFrz5MKawwxCEDQATTA6y4J4PZL7Cy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https://encrypted-tbn0.gstatic.com/images?q=tbn:ANd9GcT4JfMiWWBFcaBsGGRcA75lFrz5MKawwxCEDQATTA6y4J4PZL7Cy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pPr algn="ctr"/>
            <a:r>
              <a:rPr lang="es-ES" dirty="0">
                <a:latin typeface="Algerian" pitchFamily="82" charset="0"/>
              </a:rPr>
              <a:t>SIPLAFT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5" name="14 Marcador de texto"/>
          <p:cNvSpPr>
            <a:spLocks noGrp="1"/>
          </p:cNvSpPr>
          <p:nvPr>
            <p:ph type="body" idx="4294967295"/>
          </p:nvPr>
        </p:nvSpPr>
        <p:spPr>
          <a:xfrm>
            <a:off x="0" y="5072063"/>
            <a:ext cx="3286125" cy="642937"/>
          </a:xfrm>
        </p:spPr>
        <p:txBody>
          <a:bodyPr/>
          <a:lstStyle/>
          <a:p>
            <a:r>
              <a:rPr lang="es-ES" sz="2000" dirty="0">
                <a:solidFill>
                  <a:srgbClr val="FFFF00"/>
                </a:solidFill>
              </a:rPr>
              <a:t>LAVADO DE ACTIVOS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7" name="16 Marcador de texto"/>
          <p:cNvSpPr>
            <a:spLocks noGrp="1"/>
          </p:cNvSpPr>
          <p:nvPr>
            <p:ph type="body" sz="half" idx="4294967295"/>
          </p:nvPr>
        </p:nvSpPr>
        <p:spPr>
          <a:xfrm>
            <a:off x="6715125" y="4929188"/>
            <a:ext cx="2428875" cy="714375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rgbClr val="FFFF00"/>
                </a:solidFill>
              </a:rPr>
              <a:t>FINANCIACION DE TERRORISMO</a:t>
            </a:r>
            <a:endParaRPr lang="en-US" sz="2000" dirty="0">
              <a:solidFill>
                <a:srgbClr val="FFFF00"/>
              </a:solidFill>
            </a:endParaRPr>
          </a:p>
        </p:txBody>
      </p:sp>
      <p:pic>
        <p:nvPicPr>
          <p:cNvPr id="19" name="18 Marcador de contenido" descr="lavado-de-dinero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0" y="3000375"/>
            <a:ext cx="2286000" cy="1722438"/>
          </a:xfrm>
        </p:spPr>
      </p:pic>
      <p:pic>
        <p:nvPicPr>
          <p:cNvPr id="20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3000375"/>
            <a:ext cx="2071687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4" name="3 Flecha derecha"/>
          <p:cNvSpPr/>
          <p:nvPr/>
        </p:nvSpPr>
        <p:spPr>
          <a:xfrm rot="5400000">
            <a:off x="4078218" y="1351014"/>
            <a:ext cx="7578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857224" y="2428868"/>
            <a:ext cx="692948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Flecha abajo"/>
          <p:cNvSpPr/>
          <p:nvPr/>
        </p:nvSpPr>
        <p:spPr>
          <a:xfrm rot="16200000">
            <a:off x="925517" y="3503583"/>
            <a:ext cx="484632" cy="621218"/>
          </a:xfrm>
          <a:prstGeom prst="downArrow">
            <a:avLst/>
          </a:prstGeom>
          <a:solidFill>
            <a:srgbClr val="FFFF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Flecha abajo"/>
          <p:cNvSpPr/>
          <p:nvPr/>
        </p:nvSpPr>
        <p:spPr>
          <a:xfrm rot="5400000">
            <a:off x="7354864" y="3360780"/>
            <a:ext cx="484632" cy="621072"/>
          </a:xfrm>
          <a:prstGeom prst="downArrow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0" y="178592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AVARCA TODAS LAS ACTIVIDADES QUE REALIZAMOS</a:t>
            </a:r>
            <a:endParaRPr lang="en-US" dirty="0"/>
          </a:p>
        </p:txBody>
      </p:sp>
      <p:sp>
        <p:nvSpPr>
          <p:cNvPr id="40962" name="AutoShape 2" descr="http://www.siempre.com.mx/wp-content/uploads/2014/04/lavado-de-dine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642918"/>
            <a:ext cx="7470648" cy="1143000"/>
          </a:xfrm>
        </p:spPr>
        <p:txBody>
          <a:bodyPr/>
          <a:lstStyle/>
          <a:p>
            <a:pPr algn="ctr"/>
            <a:r>
              <a:rPr lang="es-ES" dirty="0">
                <a:latin typeface="Algerian" pitchFamily="82" charset="0"/>
              </a:rPr>
              <a:t>FASES DEL SIPLAFT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1071538" y="2714620"/>
            <a:ext cx="2500330" cy="17859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00"/>
                </a:solidFill>
              </a:rPr>
              <a:t>PREVENCION DEL RIESGO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5500694" y="2714620"/>
            <a:ext cx="2286016" cy="1643074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00"/>
                </a:solidFill>
              </a:rPr>
              <a:t>CONTRO</a:t>
            </a:r>
            <a:r>
              <a:rPr lang="es-ES" dirty="0">
                <a:solidFill>
                  <a:srgbClr val="000000"/>
                </a:solidFill>
              </a:rPr>
              <a:t>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5 Flecha abajo"/>
          <p:cNvSpPr/>
          <p:nvPr/>
        </p:nvSpPr>
        <p:spPr>
          <a:xfrm rot="19784007">
            <a:off x="4942747" y="1436739"/>
            <a:ext cx="484632" cy="16927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57159" y="4929199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itchFamily="34" charset="0"/>
                <a:cs typeface="Arial" pitchFamily="34" charset="0"/>
              </a:rPr>
              <a:t>EL OBJETIVO ES PREVENIR QUE SE INDRODUZCAN</a:t>
            </a:r>
          </a:p>
          <a:p>
            <a:pPr algn="ctr"/>
            <a:r>
              <a:rPr lang="es-ES" sz="1200" dirty="0">
                <a:latin typeface="Arial" pitchFamily="34" charset="0"/>
                <a:cs typeface="Arial" pitchFamily="34" charset="0"/>
              </a:rPr>
              <a:t>AL SISTEMA SOLIDARIO, RECURSOS PROVENIENTES</a:t>
            </a:r>
          </a:p>
          <a:p>
            <a:pPr algn="ctr"/>
            <a:r>
              <a:rPr lang="es-ES" sz="1200" dirty="0">
                <a:latin typeface="Arial" pitchFamily="34" charset="0"/>
                <a:cs typeface="Arial" pitchFamily="34" charset="0"/>
              </a:rPr>
              <a:t>DE ACTIVIDADES RELACIONADAS CON EL LAVADO DE ACTIVOS O FINANCIACION DEL TERRORISMO</a:t>
            </a:r>
          </a:p>
          <a:p>
            <a:endParaRPr lang="es-ES" dirty="0"/>
          </a:p>
          <a:p>
            <a:r>
              <a:rPr lang="es-ES" dirty="0"/>
              <a:t> 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5214942" y="492919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itchFamily="34" charset="0"/>
                <a:cs typeface="Arial" pitchFamily="34" charset="0"/>
              </a:rPr>
              <a:t>EL PROPOSITO CONSISTE EN REPORTAR LAS OPERACIONES QUE SE PRETENDAN REALIZAR O SE HAYAN REALIZADO, PARA INTENTAR DAR APARIENCIA DE LEGALIDAD A </a:t>
            </a:r>
            <a:r>
              <a:rPr lang="es-ES" sz="1200" dirty="0"/>
              <a:t>OPERACIONES VINCULADAS </a:t>
            </a:r>
            <a:endParaRPr lang="en-US" sz="1200" dirty="0"/>
          </a:p>
        </p:txBody>
      </p:sp>
    </p:spTree>
  </p:cSld>
  <p:clrMapOvr>
    <a:masterClrMapping/>
  </p:clrMapOvr>
  <p:transition spd="slow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1071546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LA SUPER VIGILANCIA EN LA CIRCULAR EXTERNA 465 DEL 2017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ESTABLECE LAS ETAPAS QUE  DEBEN IMPLEMENTAR LAS ENTIDADAS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VIGILADAS</a:t>
            </a:r>
            <a:endParaRPr lang="es-ES" sz="2800" dirty="0"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77152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14348" y="100010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CLIENTE/ USUARIOS</a:t>
            </a:r>
            <a:endParaRPr lang="en-U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572132" y="10715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PRODUCTOS</a:t>
            </a:r>
            <a:endParaRPr lang="en-U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42910" y="521495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CANALES DE DISTRIBUCION</a:t>
            </a:r>
            <a:endParaRPr lang="en-U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786446" y="421481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b="1" dirty="0"/>
              <a:t>JURISDICCIONES</a:t>
            </a:r>
            <a:endParaRPr lang="en-US" b="1" dirty="0"/>
          </a:p>
        </p:txBody>
      </p:sp>
      <p:sp>
        <p:nvSpPr>
          <p:cNvPr id="9" name="8 Elipse"/>
          <p:cNvSpPr/>
          <p:nvPr/>
        </p:nvSpPr>
        <p:spPr>
          <a:xfrm>
            <a:off x="2714612" y="2285992"/>
            <a:ext cx="3429024" cy="221457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0000"/>
                </a:solidFill>
              </a:rPr>
              <a:t>FACTORES DE RIESGO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 rot="14019246">
            <a:off x="2139010" y="16526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Flecha abajo"/>
          <p:cNvSpPr/>
          <p:nvPr/>
        </p:nvSpPr>
        <p:spPr>
          <a:xfrm rot="13305721">
            <a:off x="5264889" y="13943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Flecha abajo"/>
          <p:cNvSpPr/>
          <p:nvPr/>
        </p:nvSpPr>
        <p:spPr>
          <a:xfrm rot="2039003">
            <a:off x="2303725" y="383807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42844" y="1071546"/>
          <a:ext cx="82868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itchFamily="82" charset="0"/>
              </a:rPr>
              <a:t>RIESGOS ASOCIADOS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 idx="4294967295"/>
          </p:nvPr>
        </p:nvSpPr>
        <p:spPr>
          <a:xfrm>
            <a:off x="607219" y="2770594"/>
            <a:ext cx="7929562" cy="1862138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“LA ORGANIZACION DEBE CONOCER A CADA UNA DE LAS PERSONAS, SEAN NATURALES O JURÍDICAS, CON QUIENES ESTABLECE RELACIONES COMERCIALES O CONTRACTUALES.”</a:t>
            </a:r>
            <a:br>
              <a:rPr lang="es-ES" sz="2400" dirty="0">
                <a:solidFill>
                  <a:srgbClr val="FFFFFF"/>
                </a:solidFill>
                <a:latin typeface="+mn-lt"/>
              </a:rPr>
            </a:br>
            <a:endParaRPr lang="es-ES" sz="2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" name="8 Marcador de texto"/>
          <p:cNvSpPr>
            <a:spLocks noGrp="1"/>
          </p:cNvSpPr>
          <p:nvPr>
            <p:ph type="body" idx="4294967295"/>
          </p:nvPr>
        </p:nvSpPr>
        <p:spPr>
          <a:xfrm>
            <a:off x="0" y="928688"/>
            <a:ext cx="7429500" cy="1296987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400" dirty="0">
                <a:latin typeface="Algerian" pitchFamily="82" charset="0"/>
              </a:rPr>
              <a:t>MECANISMOS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4400" dirty="0">
                <a:latin typeface="Algerian" pitchFamily="82" charset="0"/>
              </a:rPr>
              <a:t>DEBIDA DILIGENCIA</a:t>
            </a:r>
          </a:p>
        </p:txBody>
      </p:sp>
    </p:spTree>
  </p:cSld>
  <p:clrMapOvr>
    <a:masterClrMapping/>
  </p:clrMapOvr>
  <p:transition spd="slow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286676" cy="14573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143248"/>
            <a:ext cx="7696200" cy="1571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5000636"/>
            <a:ext cx="6786610" cy="1257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6" name="5 CuadroTexto"/>
          <p:cNvSpPr txBox="1"/>
          <p:nvPr/>
        </p:nvSpPr>
        <p:spPr>
          <a:xfrm>
            <a:off x="142844" y="428604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FFFFF"/>
                </a:solidFill>
                <a:latin typeface="Algerian" pitchFamily="82" charset="0"/>
              </a:rPr>
              <a:t>LISTAS CONFIDENCIALES</a:t>
            </a:r>
            <a:endParaRPr lang="en-US" sz="3600" b="1" dirty="0">
              <a:solidFill>
                <a:srgbClr val="FFFFFF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checker/>
  </p:transition>
</p:sld>
</file>

<file path=ppt/theme/theme1.xml><?xml version="1.0" encoding="utf-8"?>
<a:theme xmlns:a="http://schemas.openxmlformats.org/drawingml/2006/main" name="Técnico">
  <a:themeElements>
    <a:clrScheme name="Personalizado 5">
      <a:dk1>
        <a:srgbClr val="FFFF00"/>
      </a:dk1>
      <a:lt1>
        <a:srgbClr val="FFFF00"/>
      </a:lt1>
      <a:dk2>
        <a:srgbClr val="425519"/>
      </a:dk2>
      <a:lt2>
        <a:srgbClr val="425519"/>
      </a:lt2>
      <a:accent1>
        <a:srgbClr val="425519"/>
      </a:accent1>
      <a:accent2>
        <a:srgbClr val="425519"/>
      </a:accent2>
      <a:accent3>
        <a:srgbClr val="425519"/>
      </a:accent3>
      <a:accent4>
        <a:srgbClr val="425519"/>
      </a:accent4>
      <a:accent5>
        <a:srgbClr val="425519"/>
      </a:accent5>
      <a:accent6>
        <a:srgbClr val="425519"/>
      </a:accent6>
      <a:hlink>
        <a:srgbClr val="425519"/>
      </a:hlink>
      <a:folHlink>
        <a:srgbClr val="425519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231</Words>
  <Application>Microsoft Office PowerPoint</Application>
  <PresentationFormat>Presentación en pantalla (4:3)</PresentationFormat>
  <Paragraphs>48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Century Schoolbook</vt:lpstr>
      <vt:lpstr>Franklin Gothic Book</vt:lpstr>
      <vt:lpstr>Wingdings 2</vt:lpstr>
      <vt:lpstr>Técnico</vt:lpstr>
      <vt:lpstr>SISTEMA INTEGRADO DE PREVENCIÓN DEL LAVADO DE ACTIVOS Y FINANCIACIÓN DEL TERRORISMO (SIPLAFT) </vt:lpstr>
      <vt:lpstr> Es el sistema que debemos implementar como empresa, con el fin de prevenir que seamos utilizados para dar apariencia de legalidad a activos provenientes de actividades delictivas o para la canalización de recursos hacia la realización de actividades terroristas.</vt:lpstr>
      <vt:lpstr>SIPLAFT</vt:lpstr>
      <vt:lpstr>FASES DEL SIPLAFT</vt:lpstr>
      <vt:lpstr>Presentación de PowerPoint</vt:lpstr>
      <vt:lpstr>Presentación de PowerPoint</vt:lpstr>
      <vt:lpstr>RIESGOS ASOCIADOS</vt:lpstr>
      <vt:lpstr>“LA ORGANIZACION DEBE CONOCER A CADA UNA DE LAS PERSONAS, SEAN NATURALES O JURÍDICAS, CON QUIENES ESTABLECE RELACIONES COMERCIALES O CONTRACTUALES.” </vt:lpstr>
      <vt:lpstr>Presentación de PowerPoint</vt:lpstr>
      <vt:lpstr>Presentación de PowerPoint</vt:lpstr>
      <vt:lpstr>Presentación de PowerPoint</vt:lpstr>
      <vt:lpstr>Presentación de PowerPoint</vt:lpstr>
      <vt:lpstr>GRACIAS POR SU ATENCION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userr</dc:creator>
  <cp:lastModifiedBy>Catherine Diaz Ferro</cp:lastModifiedBy>
  <cp:revision>142</cp:revision>
  <dcterms:created xsi:type="dcterms:W3CDTF">2015-11-01T20:52:53Z</dcterms:created>
  <dcterms:modified xsi:type="dcterms:W3CDTF">2018-08-12T16:27:31Z</dcterms:modified>
</cp:coreProperties>
</file>